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7" r:id="rId5"/>
    <p:sldId id="278" r:id="rId6"/>
    <p:sldId id="273" r:id="rId7"/>
    <p:sldId id="274" r:id="rId8"/>
    <p:sldId id="270" r:id="rId9"/>
    <p:sldId id="271" r:id="rId10"/>
    <p:sldId id="272" r:id="rId11"/>
    <p:sldId id="268" r:id="rId12"/>
    <p:sldId id="276" r:id="rId13"/>
    <p:sldId id="277" r:id="rId14"/>
    <p:sldId id="279" r:id="rId15"/>
    <p:sldId id="281" r:id="rId16"/>
    <p:sldId id="266" r:id="rId17"/>
    <p:sldId id="275" r:id="rId18"/>
    <p:sldId id="259" r:id="rId19"/>
    <p:sldId id="263" r:id="rId20"/>
    <p:sldId id="265" r:id="rId21"/>
    <p:sldId id="264" r:id="rId22"/>
    <p:sldId id="280" r:id="rId23"/>
    <p:sldId id="260" r:id="rId24"/>
    <p:sldId id="269" r:id="rId25"/>
    <p:sldId id="261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DB0F3-D081-418A-9A04-D458ED0FC3D8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1545ABA4-A92F-47C8-BD3E-904AC389C01B}">
      <dgm:prSet phldrT="[Texto]"/>
      <dgm:spPr/>
      <dgm:t>
        <a:bodyPr/>
        <a:lstStyle/>
        <a:p>
          <a:r>
            <a:rPr lang="es-ES" dirty="0"/>
            <a:t>ENNI</a:t>
          </a:r>
        </a:p>
      </dgm:t>
    </dgm:pt>
    <dgm:pt modelId="{766508CE-F1A0-41FE-9324-3468245AF0B0}" type="parTrans" cxnId="{BF5B403F-BE44-4F3C-B5A0-79956C8E8BCD}">
      <dgm:prSet/>
      <dgm:spPr/>
      <dgm:t>
        <a:bodyPr/>
        <a:lstStyle/>
        <a:p>
          <a:endParaRPr lang="es-ES"/>
        </a:p>
      </dgm:t>
    </dgm:pt>
    <dgm:pt modelId="{966C64FD-BF7F-44E0-BA8C-B02EADFA9241}" type="sibTrans" cxnId="{BF5B403F-BE44-4F3C-B5A0-79956C8E8BCD}">
      <dgm:prSet/>
      <dgm:spPr/>
      <dgm:t>
        <a:bodyPr/>
        <a:lstStyle/>
        <a:p>
          <a:endParaRPr lang="es-ES"/>
        </a:p>
      </dgm:t>
    </dgm:pt>
    <dgm:pt modelId="{494B3FFC-5135-46B0-B3FF-1648A5203098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err="1"/>
            <a:t>Minko</a:t>
          </a:r>
          <a:endParaRPr lang="es-ES" dirty="0"/>
        </a:p>
      </dgm:t>
    </dgm:pt>
    <dgm:pt modelId="{4B5C0241-449C-47C0-A712-9FA692B14749}" type="parTrans" cxnId="{4FFFE9F9-4DBD-4FF5-8F30-8419190F431A}">
      <dgm:prSet/>
      <dgm:spPr/>
      <dgm:t>
        <a:bodyPr/>
        <a:lstStyle/>
        <a:p>
          <a:endParaRPr lang="es-ES"/>
        </a:p>
      </dgm:t>
    </dgm:pt>
    <dgm:pt modelId="{F894AA75-4260-4563-A893-21F9B37B6DE7}" type="sibTrans" cxnId="{4FFFE9F9-4DBD-4FF5-8F30-8419190F431A}">
      <dgm:prSet/>
      <dgm:spPr/>
      <dgm:t>
        <a:bodyPr/>
        <a:lstStyle/>
        <a:p>
          <a:endParaRPr lang="es-ES"/>
        </a:p>
      </dgm:t>
    </dgm:pt>
    <dgm:pt modelId="{E8905FC7-85F2-453A-8DB8-DAB67395F311}">
      <dgm:prSet phldrT="[Texto]"/>
      <dgm:spPr/>
      <dgm:t>
        <a:bodyPr/>
        <a:lstStyle/>
        <a:p>
          <a:r>
            <a:rPr lang="es-ES" dirty="0" err="1"/>
            <a:t>Bullet</a:t>
          </a:r>
          <a:endParaRPr lang="es-ES" dirty="0"/>
        </a:p>
      </dgm:t>
    </dgm:pt>
    <dgm:pt modelId="{4414774E-A41B-4DDA-9249-86B2A3E5E8B7}" type="parTrans" cxnId="{8B6AB9D3-4455-4FEC-A4B3-E85CE7E208EA}">
      <dgm:prSet/>
      <dgm:spPr/>
      <dgm:t>
        <a:bodyPr/>
        <a:lstStyle/>
        <a:p>
          <a:endParaRPr lang="es-ES"/>
        </a:p>
      </dgm:t>
    </dgm:pt>
    <dgm:pt modelId="{98C9B3B5-7CC7-4078-A3B2-340034C754F2}" type="sibTrans" cxnId="{8B6AB9D3-4455-4FEC-A4B3-E85CE7E208EA}">
      <dgm:prSet/>
      <dgm:spPr/>
      <dgm:t>
        <a:bodyPr/>
        <a:lstStyle/>
        <a:p>
          <a:endParaRPr lang="es-ES"/>
        </a:p>
      </dgm:t>
    </dgm:pt>
    <dgm:pt modelId="{15324812-DE6A-4DD4-A54A-0CE00148868D}">
      <dgm:prSet phldrT="[Texto]"/>
      <dgm:spPr/>
      <dgm:t>
        <a:bodyPr/>
        <a:lstStyle/>
        <a:p>
          <a:r>
            <a:rPr lang="es-ES" dirty="0"/>
            <a:t>CEF</a:t>
          </a:r>
        </a:p>
      </dgm:t>
    </dgm:pt>
    <dgm:pt modelId="{84EDC54E-C95B-418E-883E-7E8163875DFD}" type="parTrans" cxnId="{A33E806D-0682-4911-AE50-43384CD4B1D5}">
      <dgm:prSet/>
      <dgm:spPr/>
      <dgm:t>
        <a:bodyPr/>
        <a:lstStyle/>
        <a:p>
          <a:endParaRPr lang="es-ES"/>
        </a:p>
      </dgm:t>
    </dgm:pt>
    <dgm:pt modelId="{A9BE2B58-6355-4980-AD03-3AD8F47A4896}" type="sibTrans" cxnId="{A33E806D-0682-4911-AE50-43384CD4B1D5}">
      <dgm:prSet/>
      <dgm:spPr/>
      <dgm:t>
        <a:bodyPr/>
        <a:lstStyle/>
        <a:p>
          <a:endParaRPr lang="es-ES"/>
        </a:p>
      </dgm:t>
    </dgm:pt>
    <dgm:pt modelId="{65663F45-7DF2-4835-A57C-97039DFBB120}">
      <dgm:prSet phldrT="[Texto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Web</a:t>
          </a:r>
        </a:p>
      </dgm:t>
    </dgm:pt>
    <dgm:pt modelId="{22FD0676-3691-481D-B794-CB83DB85AEF0}" type="parTrans" cxnId="{E0859303-83B8-426A-8C55-08A810B6A387}">
      <dgm:prSet/>
      <dgm:spPr/>
      <dgm:t>
        <a:bodyPr/>
        <a:lstStyle/>
        <a:p>
          <a:endParaRPr lang="es-ES"/>
        </a:p>
      </dgm:t>
    </dgm:pt>
    <dgm:pt modelId="{EC375AD7-3365-49F5-8B46-EF7855B9A1EE}" type="sibTrans" cxnId="{E0859303-83B8-426A-8C55-08A810B6A387}">
      <dgm:prSet/>
      <dgm:spPr/>
      <dgm:t>
        <a:bodyPr/>
        <a:lstStyle/>
        <a:p>
          <a:endParaRPr lang="es-ES"/>
        </a:p>
      </dgm:t>
    </dgm:pt>
    <dgm:pt modelId="{8115BF18-A710-43D2-966F-8A680E944D1D}">
      <dgm:prSet phldrT="[Texto]"/>
      <dgm:spPr/>
      <dgm:t>
        <a:bodyPr/>
        <a:lstStyle/>
        <a:p>
          <a:r>
            <a:rPr lang="es-ES" dirty="0"/>
            <a:t>Angular</a:t>
          </a:r>
        </a:p>
      </dgm:t>
    </dgm:pt>
    <dgm:pt modelId="{2681C52C-835D-4C18-8511-79148501824C}" type="parTrans" cxnId="{516A9A7B-8C07-4EC5-AB2B-4A9BD1627C92}">
      <dgm:prSet/>
      <dgm:spPr/>
      <dgm:t>
        <a:bodyPr/>
        <a:lstStyle/>
        <a:p>
          <a:endParaRPr lang="es-ES"/>
        </a:p>
      </dgm:t>
    </dgm:pt>
    <dgm:pt modelId="{293526DA-D459-4C89-A1ED-84EF05A48758}" type="sibTrans" cxnId="{516A9A7B-8C07-4EC5-AB2B-4A9BD1627C92}">
      <dgm:prSet/>
      <dgm:spPr/>
      <dgm:t>
        <a:bodyPr/>
        <a:lstStyle/>
        <a:p>
          <a:endParaRPr lang="es-ES"/>
        </a:p>
      </dgm:t>
    </dgm:pt>
    <dgm:pt modelId="{CEDEBA99-A32F-4B90-A8F2-694EDBD89465}">
      <dgm:prSet phldrT="[Texto]"/>
      <dgm:spPr/>
      <dgm:t>
        <a:bodyPr/>
        <a:lstStyle/>
        <a:p>
          <a:r>
            <a:rPr lang="es-ES" dirty="0" err="1"/>
            <a:t>Assimp</a:t>
          </a:r>
          <a:endParaRPr lang="es-ES" dirty="0"/>
        </a:p>
      </dgm:t>
    </dgm:pt>
    <dgm:pt modelId="{7D5AF971-49F1-46B2-84D6-7A306DA9EA5B}" type="parTrans" cxnId="{B00232BC-E7F7-4C2A-9B4E-4A0390F92107}">
      <dgm:prSet/>
      <dgm:spPr/>
      <dgm:t>
        <a:bodyPr/>
        <a:lstStyle/>
        <a:p>
          <a:endParaRPr lang="es-ES"/>
        </a:p>
      </dgm:t>
    </dgm:pt>
    <dgm:pt modelId="{E5B9EF9C-35F6-4C46-8612-003542FE6A3B}" type="sibTrans" cxnId="{B00232BC-E7F7-4C2A-9B4E-4A0390F92107}">
      <dgm:prSet/>
      <dgm:spPr/>
      <dgm:t>
        <a:bodyPr/>
        <a:lstStyle/>
        <a:p>
          <a:endParaRPr lang="es-ES"/>
        </a:p>
      </dgm:t>
    </dgm:pt>
    <dgm:pt modelId="{1C51F5D8-C4B8-4891-A28A-A318B37B838A}">
      <dgm:prSet phldrT="[Texto]"/>
      <dgm:spPr/>
      <dgm:t>
        <a:bodyPr/>
        <a:lstStyle/>
        <a:p>
          <a:r>
            <a:rPr lang="es-ES" dirty="0"/>
            <a:t>Python</a:t>
          </a:r>
        </a:p>
      </dgm:t>
    </dgm:pt>
    <dgm:pt modelId="{DF4A49CB-1E8A-4CEF-B4EF-276BFF1280DF}" type="parTrans" cxnId="{18EF1487-D36C-4014-B7F9-C8DF9F258FCE}">
      <dgm:prSet/>
      <dgm:spPr/>
      <dgm:t>
        <a:bodyPr/>
        <a:lstStyle/>
        <a:p>
          <a:endParaRPr lang="es-ES"/>
        </a:p>
      </dgm:t>
    </dgm:pt>
    <dgm:pt modelId="{F2DDC451-6E27-4E39-AC0F-91251575BC18}" type="sibTrans" cxnId="{18EF1487-D36C-4014-B7F9-C8DF9F258FCE}">
      <dgm:prSet/>
      <dgm:spPr/>
      <dgm:t>
        <a:bodyPr/>
        <a:lstStyle/>
        <a:p>
          <a:endParaRPr lang="es-ES"/>
        </a:p>
      </dgm:t>
    </dgm:pt>
    <dgm:pt modelId="{871709EC-9923-45D9-A7EB-0F06F55D87FF}">
      <dgm:prSet phldrT="[Texto]"/>
      <dgm:spPr/>
      <dgm:t>
        <a:bodyPr/>
        <a:lstStyle/>
        <a:p>
          <a:r>
            <a:rPr lang="es-ES" dirty="0" err="1"/>
            <a:t>PySerial</a:t>
          </a:r>
          <a:endParaRPr lang="es-ES" dirty="0"/>
        </a:p>
      </dgm:t>
    </dgm:pt>
    <dgm:pt modelId="{F0B23722-8B10-4026-87F9-CEC7A72D4122}" type="parTrans" cxnId="{15D91413-B47B-4741-A078-FADA254009D0}">
      <dgm:prSet/>
      <dgm:spPr/>
      <dgm:t>
        <a:bodyPr/>
        <a:lstStyle/>
        <a:p>
          <a:endParaRPr lang="es-ES"/>
        </a:p>
      </dgm:t>
    </dgm:pt>
    <dgm:pt modelId="{CF038D2D-CB01-4B78-8A2D-208A5BCE8AE4}" type="sibTrans" cxnId="{15D91413-B47B-4741-A078-FADA254009D0}">
      <dgm:prSet/>
      <dgm:spPr/>
      <dgm:t>
        <a:bodyPr/>
        <a:lstStyle/>
        <a:p>
          <a:endParaRPr lang="es-ES"/>
        </a:p>
      </dgm:t>
    </dgm:pt>
    <dgm:pt modelId="{1D4EF7FA-F466-439D-9E6B-C45D6621C28D}">
      <dgm:prSet phldrT="[Texto]"/>
      <dgm:spPr/>
      <dgm:t>
        <a:bodyPr/>
        <a:lstStyle/>
        <a:p>
          <a:r>
            <a:rPr lang="es-ES" dirty="0" err="1"/>
            <a:t>Blockly</a:t>
          </a:r>
          <a:endParaRPr lang="es-ES" dirty="0"/>
        </a:p>
      </dgm:t>
    </dgm:pt>
    <dgm:pt modelId="{D85E99F1-0380-40E6-B318-7649DB360F7C}" type="parTrans" cxnId="{80EE9C80-0BCF-4592-95CF-4A56228BDBB8}">
      <dgm:prSet/>
      <dgm:spPr/>
      <dgm:t>
        <a:bodyPr/>
        <a:lstStyle/>
        <a:p>
          <a:endParaRPr lang="es-ES"/>
        </a:p>
      </dgm:t>
    </dgm:pt>
    <dgm:pt modelId="{35651AC8-904B-42C7-AE58-098A17EFA865}" type="sibTrans" cxnId="{80EE9C80-0BCF-4592-95CF-4A56228BDBB8}">
      <dgm:prSet/>
      <dgm:spPr/>
      <dgm:t>
        <a:bodyPr/>
        <a:lstStyle/>
        <a:p>
          <a:endParaRPr lang="es-ES"/>
        </a:p>
      </dgm:t>
    </dgm:pt>
    <dgm:pt modelId="{28B41FCA-ABB5-41CD-B243-0968CD5DC76F}">
      <dgm:prSet phldrT="[Texto]"/>
      <dgm:spPr/>
      <dgm:t>
        <a:bodyPr/>
        <a:lstStyle/>
        <a:p>
          <a:r>
            <a:rPr lang="es-ES" dirty="0"/>
            <a:t>Universo</a:t>
          </a:r>
        </a:p>
      </dgm:t>
    </dgm:pt>
    <dgm:pt modelId="{690048F2-1E9D-40E4-BABF-85521D07FD4E}" type="parTrans" cxnId="{5BA85D68-81CD-43C7-8022-C9EFE1F73F08}">
      <dgm:prSet/>
      <dgm:spPr/>
      <dgm:t>
        <a:bodyPr/>
        <a:lstStyle/>
        <a:p>
          <a:endParaRPr lang="es-ES"/>
        </a:p>
      </dgm:t>
    </dgm:pt>
    <dgm:pt modelId="{439B1351-9735-4F6A-9966-893F70311333}" type="sibTrans" cxnId="{5BA85D68-81CD-43C7-8022-C9EFE1F73F08}">
      <dgm:prSet/>
      <dgm:spPr/>
      <dgm:t>
        <a:bodyPr/>
        <a:lstStyle/>
        <a:p>
          <a:endParaRPr lang="es-ES"/>
        </a:p>
      </dgm:t>
    </dgm:pt>
    <dgm:pt modelId="{FB1F05BF-2064-4FE6-92F4-0D664139CB26}" type="pres">
      <dgm:prSet presAssocID="{68CDB0F3-D081-418A-9A04-D458ED0FC3D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3A03CE-438C-40EB-B78B-3F986695BEFA}" type="pres">
      <dgm:prSet presAssocID="{1545ABA4-A92F-47C8-BD3E-904AC389C01B}" presName="vertOne" presStyleCnt="0"/>
      <dgm:spPr/>
    </dgm:pt>
    <dgm:pt modelId="{A3B0AF6E-C7DB-4D78-938E-C318BCCC1D9F}" type="pres">
      <dgm:prSet presAssocID="{1545ABA4-A92F-47C8-BD3E-904AC389C01B}" presName="txOne" presStyleLbl="node0" presStyleIdx="0" presStyleCnt="1">
        <dgm:presLayoutVars>
          <dgm:chPref val="3"/>
        </dgm:presLayoutVars>
      </dgm:prSet>
      <dgm:spPr/>
    </dgm:pt>
    <dgm:pt modelId="{27C1AB41-E686-49DC-B878-A42A73B45B9F}" type="pres">
      <dgm:prSet presAssocID="{1545ABA4-A92F-47C8-BD3E-904AC389C01B}" presName="parTransOne" presStyleCnt="0"/>
      <dgm:spPr/>
    </dgm:pt>
    <dgm:pt modelId="{E50251F0-1492-49BB-9947-2522FF4F89FA}" type="pres">
      <dgm:prSet presAssocID="{1545ABA4-A92F-47C8-BD3E-904AC389C01B}" presName="horzOne" presStyleCnt="0"/>
      <dgm:spPr/>
    </dgm:pt>
    <dgm:pt modelId="{F37DBCEA-61A4-44F5-B10A-4925A0EB7825}" type="pres">
      <dgm:prSet presAssocID="{494B3FFC-5135-46B0-B3FF-1648A5203098}" presName="vertTwo" presStyleCnt="0"/>
      <dgm:spPr/>
    </dgm:pt>
    <dgm:pt modelId="{72641158-7D0F-4CBA-ADA7-8161423711E6}" type="pres">
      <dgm:prSet presAssocID="{494B3FFC-5135-46B0-B3FF-1648A5203098}" presName="txTwo" presStyleLbl="node2" presStyleIdx="0" presStyleCnt="3">
        <dgm:presLayoutVars>
          <dgm:chPref val="3"/>
        </dgm:presLayoutVars>
      </dgm:prSet>
      <dgm:spPr/>
    </dgm:pt>
    <dgm:pt modelId="{8A91D891-B012-4231-BF1E-11E427928C7F}" type="pres">
      <dgm:prSet presAssocID="{494B3FFC-5135-46B0-B3FF-1648A5203098}" presName="parTransTwo" presStyleCnt="0"/>
      <dgm:spPr/>
    </dgm:pt>
    <dgm:pt modelId="{16DF944E-43F0-40B0-B435-953452B74D19}" type="pres">
      <dgm:prSet presAssocID="{494B3FFC-5135-46B0-B3FF-1648A5203098}" presName="horzTwo" presStyleCnt="0"/>
      <dgm:spPr/>
    </dgm:pt>
    <dgm:pt modelId="{C2254272-6D89-42E2-97DC-39A777E1C563}" type="pres">
      <dgm:prSet presAssocID="{E8905FC7-85F2-453A-8DB8-DAB67395F311}" presName="vertThree" presStyleCnt="0"/>
      <dgm:spPr/>
    </dgm:pt>
    <dgm:pt modelId="{7403F2ED-5031-42D4-82C5-D4DF66A5FD32}" type="pres">
      <dgm:prSet presAssocID="{E8905FC7-85F2-453A-8DB8-DAB67395F311}" presName="txThree" presStyleLbl="node3" presStyleIdx="0" presStyleCnt="7">
        <dgm:presLayoutVars>
          <dgm:chPref val="3"/>
        </dgm:presLayoutVars>
      </dgm:prSet>
      <dgm:spPr/>
    </dgm:pt>
    <dgm:pt modelId="{17ED2D91-0BCC-4EA9-A6CA-6B61B2065A68}" type="pres">
      <dgm:prSet presAssocID="{E8905FC7-85F2-453A-8DB8-DAB67395F311}" presName="horzThree" presStyleCnt="0"/>
      <dgm:spPr/>
    </dgm:pt>
    <dgm:pt modelId="{808C8961-7922-422A-B84D-1F87E65DF129}" type="pres">
      <dgm:prSet presAssocID="{98C9B3B5-7CC7-4078-A3B2-340034C754F2}" presName="sibSpaceThree" presStyleCnt="0"/>
      <dgm:spPr/>
    </dgm:pt>
    <dgm:pt modelId="{CF6520E1-5AF3-4150-B2E4-13A25D3DADF6}" type="pres">
      <dgm:prSet presAssocID="{15324812-DE6A-4DD4-A54A-0CE00148868D}" presName="vertThree" presStyleCnt="0"/>
      <dgm:spPr/>
    </dgm:pt>
    <dgm:pt modelId="{58E7C84A-9787-461A-9825-531572097783}" type="pres">
      <dgm:prSet presAssocID="{15324812-DE6A-4DD4-A54A-0CE00148868D}" presName="txThree" presStyleLbl="node3" presStyleIdx="1" presStyleCnt="7">
        <dgm:presLayoutVars>
          <dgm:chPref val="3"/>
        </dgm:presLayoutVars>
      </dgm:prSet>
      <dgm:spPr/>
    </dgm:pt>
    <dgm:pt modelId="{B3449C79-0E85-4AC1-9879-A61B53A2D92C}" type="pres">
      <dgm:prSet presAssocID="{15324812-DE6A-4DD4-A54A-0CE00148868D}" presName="horzThree" presStyleCnt="0"/>
      <dgm:spPr/>
    </dgm:pt>
    <dgm:pt modelId="{52929CCD-8C1C-40C5-AECD-4EA50B76EDC8}" type="pres">
      <dgm:prSet presAssocID="{A9BE2B58-6355-4980-AD03-3AD8F47A4896}" presName="sibSpaceThree" presStyleCnt="0"/>
      <dgm:spPr/>
    </dgm:pt>
    <dgm:pt modelId="{BB34A7A1-4C99-4322-AA7E-DE4DFDA131CA}" type="pres">
      <dgm:prSet presAssocID="{CEDEBA99-A32F-4B90-A8F2-694EDBD89465}" presName="vertThree" presStyleCnt="0"/>
      <dgm:spPr/>
    </dgm:pt>
    <dgm:pt modelId="{9F9B0F02-3032-453B-8136-3462A7CA7514}" type="pres">
      <dgm:prSet presAssocID="{CEDEBA99-A32F-4B90-A8F2-694EDBD89465}" presName="txThree" presStyleLbl="node3" presStyleIdx="2" presStyleCnt="7">
        <dgm:presLayoutVars>
          <dgm:chPref val="3"/>
        </dgm:presLayoutVars>
      </dgm:prSet>
      <dgm:spPr/>
    </dgm:pt>
    <dgm:pt modelId="{DB671BAD-8DF8-401A-A599-B38A13A79B3D}" type="pres">
      <dgm:prSet presAssocID="{CEDEBA99-A32F-4B90-A8F2-694EDBD89465}" presName="horzThree" presStyleCnt="0"/>
      <dgm:spPr/>
    </dgm:pt>
    <dgm:pt modelId="{128CD66B-89B6-465E-A6FD-F9422C4357D0}" type="pres">
      <dgm:prSet presAssocID="{F894AA75-4260-4563-A893-21F9B37B6DE7}" presName="sibSpaceTwo" presStyleCnt="0"/>
      <dgm:spPr/>
    </dgm:pt>
    <dgm:pt modelId="{E5F680C0-DADC-49A8-81A8-66C5074AFF2A}" type="pres">
      <dgm:prSet presAssocID="{65663F45-7DF2-4835-A57C-97039DFBB120}" presName="vertTwo" presStyleCnt="0"/>
      <dgm:spPr/>
    </dgm:pt>
    <dgm:pt modelId="{6F1202EA-C2B1-499D-A9A2-4C79B9ADA975}" type="pres">
      <dgm:prSet presAssocID="{65663F45-7DF2-4835-A57C-97039DFBB120}" presName="txTwo" presStyleLbl="node2" presStyleIdx="1" presStyleCnt="3">
        <dgm:presLayoutVars>
          <dgm:chPref val="3"/>
        </dgm:presLayoutVars>
      </dgm:prSet>
      <dgm:spPr/>
    </dgm:pt>
    <dgm:pt modelId="{26F1D932-EA5A-411C-97AE-14C825CC832D}" type="pres">
      <dgm:prSet presAssocID="{65663F45-7DF2-4835-A57C-97039DFBB120}" presName="parTransTwo" presStyleCnt="0"/>
      <dgm:spPr/>
    </dgm:pt>
    <dgm:pt modelId="{FF9A1518-2504-486D-ABEF-ADAFD56D7C1F}" type="pres">
      <dgm:prSet presAssocID="{65663F45-7DF2-4835-A57C-97039DFBB120}" presName="horzTwo" presStyleCnt="0"/>
      <dgm:spPr/>
    </dgm:pt>
    <dgm:pt modelId="{53FDFBDA-1505-4F54-B9BC-A1C026256580}" type="pres">
      <dgm:prSet presAssocID="{8115BF18-A710-43D2-966F-8A680E944D1D}" presName="vertThree" presStyleCnt="0"/>
      <dgm:spPr/>
    </dgm:pt>
    <dgm:pt modelId="{34500357-5655-451F-8ABB-B7A1068B354E}" type="pres">
      <dgm:prSet presAssocID="{8115BF18-A710-43D2-966F-8A680E944D1D}" presName="txThree" presStyleLbl="node3" presStyleIdx="3" presStyleCnt="7">
        <dgm:presLayoutVars>
          <dgm:chPref val="3"/>
        </dgm:presLayoutVars>
      </dgm:prSet>
      <dgm:spPr/>
    </dgm:pt>
    <dgm:pt modelId="{38860087-178F-43CF-962C-8F6610B641A9}" type="pres">
      <dgm:prSet presAssocID="{8115BF18-A710-43D2-966F-8A680E944D1D}" presName="horzThree" presStyleCnt="0"/>
      <dgm:spPr/>
    </dgm:pt>
    <dgm:pt modelId="{CF5497E0-B77F-4F99-A8B4-3CC9377EF32C}" type="pres">
      <dgm:prSet presAssocID="{293526DA-D459-4C89-A1ED-84EF05A48758}" presName="sibSpaceThree" presStyleCnt="0"/>
      <dgm:spPr/>
    </dgm:pt>
    <dgm:pt modelId="{3CD6312F-AB32-4C84-992A-7B144DAB8DF0}" type="pres">
      <dgm:prSet presAssocID="{1D4EF7FA-F466-439D-9E6B-C45D6621C28D}" presName="vertThree" presStyleCnt="0"/>
      <dgm:spPr/>
    </dgm:pt>
    <dgm:pt modelId="{3742B331-8FF4-448F-AC0A-170FE0E0BE16}" type="pres">
      <dgm:prSet presAssocID="{1D4EF7FA-F466-439D-9E6B-C45D6621C28D}" presName="txThree" presStyleLbl="node3" presStyleIdx="4" presStyleCnt="7">
        <dgm:presLayoutVars>
          <dgm:chPref val="3"/>
        </dgm:presLayoutVars>
      </dgm:prSet>
      <dgm:spPr/>
    </dgm:pt>
    <dgm:pt modelId="{ED538907-4922-4BC6-97A3-411C43F90B0F}" type="pres">
      <dgm:prSet presAssocID="{1D4EF7FA-F466-439D-9E6B-C45D6621C28D}" presName="horzThree" presStyleCnt="0"/>
      <dgm:spPr/>
    </dgm:pt>
    <dgm:pt modelId="{713582D6-D7CB-43D1-9742-9F3916E4FD63}" type="pres">
      <dgm:prSet presAssocID="{EC375AD7-3365-49F5-8B46-EF7855B9A1EE}" presName="sibSpaceTwo" presStyleCnt="0"/>
      <dgm:spPr/>
    </dgm:pt>
    <dgm:pt modelId="{15FEE218-3F81-475D-9F8D-C4B1B87D35C9}" type="pres">
      <dgm:prSet presAssocID="{1C51F5D8-C4B8-4891-A28A-A318B37B838A}" presName="vertTwo" presStyleCnt="0"/>
      <dgm:spPr/>
    </dgm:pt>
    <dgm:pt modelId="{96A3F1C6-8216-419D-BF9C-9C8D30E31FBB}" type="pres">
      <dgm:prSet presAssocID="{1C51F5D8-C4B8-4891-A28A-A318B37B838A}" presName="txTwo" presStyleLbl="node2" presStyleIdx="2" presStyleCnt="3">
        <dgm:presLayoutVars>
          <dgm:chPref val="3"/>
        </dgm:presLayoutVars>
      </dgm:prSet>
      <dgm:spPr/>
    </dgm:pt>
    <dgm:pt modelId="{D5207EA0-AFB9-4CA1-9A3C-6C9AF8E78342}" type="pres">
      <dgm:prSet presAssocID="{1C51F5D8-C4B8-4891-A28A-A318B37B838A}" presName="parTransTwo" presStyleCnt="0"/>
      <dgm:spPr/>
    </dgm:pt>
    <dgm:pt modelId="{9364A495-1513-4339-B1E0-6F94BAFC9CBE}" type="pres">
      <dgm:prSet presAssocID="{1C51F5D8-C4B8-4891-A28A-A318B37B838A}" presName="horzTwo" presStyleCnt="0"/>
      <dgm:spPr/>
    </dgm:pt>
    <dgm:pt modelId="{BC4B5397-A95C-4F28-87A2-36BF0F526A43}" type="pres">
      <dgm:prSet presAssocID="{871709EC-9923-45D9-A7EB-0F06F55D87FF}" presName="vertThree" presStyleCnt="0"/>
      <dgm:spPr/>
    </dgm:pt>
    <dgm:pt modelId="{0D73D395-CF29-4788-8885-437C42CB7C91}" type="pres">
      <dgm:prSet presAssocID="{871709EC-9923-45D9-A7EB-0F06F55D87FF}" presName="txThree" presStyleLbl="node3" presStyleIdx="5" presStyleCnt="7">
        <dgm:presLayoutVars>
          <dgm:chPref val="3"/>
        </dgm:presLayoutVars>
      </dgm:prSet>
      <dgm:spPr/>
    </dgm:pt>
    <dgm:pt modelId="{A9BF60BD-8913-4ED6-AB5D-C378622B8B6B}" type="pres">
      <dgm:prSet presAssocID="{871709EC-9923-45D9-A7EB-0F06F55D87FF}" presName="horzThree" presStyleCnt="0"/>
      <dgm:spPr/>
    </dgm:pt>
    <dgm:pt modelId="{0A5E859F-77F9-440B-87D0-C5DE6B521316}" type="pres">
      <dgm:prSet presAssocID="{CF038D2D-CB01-4B78-8A2D-208A5BCE8AE4}" presName="sibSpaceThree" presStyleCnt="0"/>
      <dgm:spPr/>
    </dgm:pt>
    <dgm:pt modelId="{6D97F74D-CD8A-458C-8337-8B94B2C0568E}" type="pres">
      <dgm:prSet presAssocID="{28B41FCA-ABB5-41CD-B243-0968CD5DC76F}" presName="vertThree" presStyleCnt="0"/>
      <dgm:spPr/>
    </dgm:pt>
    <dgm:pt modelId="{E68E6B99-5D0B-4B9B-B47C-4D4C687EA6DB}" type="pres">
      <dgm:prSet presAssocID="{28B41FCA-ABB5-41CD-B243-0968CD5DC76F}" presName="txThree" presStyleLbl="node3" presStyleIdx="6" presStyleCnt="7">
        <dgm:presLayoutVars>
          <dgm:chPref val="3"/>
        </dgm:presLayoutVars>
      </dgm:prSet>
      <dgm:spPr/>
    </dgm:pt>
    <dgm:pt modelId="{6D6FADBD-FB03-401D-A307-319F7F0C9464}" type="pres">
      <dgm:prSet presAssocID="{28B41FCA-ABB5-41CD-B243-0968CD5DC76F}" presName="horzThree" presStyleCnt="0"/>
      <dgm:spPr/>
    </dgm:pt>
  </dgm:ptLst>
  <dgm:cxnLst>
    <dgm:cxn modelId="{48516D03-66B2-4DA1-BFC8-FFD6387AECE3}" type="presOf" srcId="{494B3FFC-5135-46B0-B3FF-1648A5203098}" destId="{72641158-7D0F-4CBA-ADA7-8161423711E6}" srcOrd="0" destOrd="0" presId="urn:microsoft.com/office/officeart/2005/8/layout/hierarchy4"/>
    <dgm:cxn modelId="{E0859303-83B8-426A-8C55-08A810B6A387}" srcId="{1545ABA4-A92F-47C8-BD3E-904AC389C01B}" destId="{65663F45-7DF2-4835-A57C-97039DFBB120}" srcOrd="1" destOrd="0" parTransId="{22FD0676-3691-481D-B794-CB83DB85AEF0}" sibTransId="{EC375AD7-3365-49F5-8B46-EF7855B9A1EE}"/>
    <dgm:cxn modelId="{15D91413-B47B-4741-A078-FADA254009D0}" srcId="{1C51F5D8-C4B8-4891-A28A-A318B37B838A}" destId="{871709EC-9923-45D9-A7EB-0F06F55D87FF}" srcOrd="0" destOrd="0" parTransId="{F0B23722-8B10-4026-87F9-CEC7A72D4122}" sibTransId="{CF038D2D-CB01-4B78-8A2D-208A5BCE8AE4}"/>
    <dgm:cxn modelId="{E5CD3E2C-398B-4BE3-B54B-5EC32C032B1A}" type="presOf" srcId="{E8905FC7-85F2-453A-8DB8-DAB67395F311}" destId="{7403F2ED-5031-42D4-82C5-D4DF66A5FD32}" srcOrd="0" destOrd="0" presId="urn:microsoft.com/office/officeart/2005/8/layout/hierarchy4"/>
    <dgm:cxn modelId="{6107862E-1FB3-460C-9183-7F86B95ECB17}" type="presOf" srcId="{8115BF18-A710-43D2-966F-8A680E944D1D}" destId="{34500357-5655-451F-8ABB-B7A1068B354E}" srcOrd="0" destOrd="0" presId="urn:microsoft.com/office/officeart/2005/8/layout/hierarchy4"/>
    <dgm:cxn modelId="{0D8CFC3B-5E8A-4E0F-BDE0-8EC209ADE5A1}" type="presOf" srcId="{1C51F5D8-C4B8-4891-A28A-A318B37B838A}" destId="{96A3F1C6-8216-419D-BF9C-9C8D30E31FBB}" srcOrd="0" destOrd="0" presId="urn:microsoft.com/office/officeart/2005/8/layout/hierarchy4"/>
    <dgm:cxn modelId="{BF5B403F-BE44-4F3C-B5A0-79956C8E8BCD}" srcId="{68CDB0F3-D081-418A-9A04-D458ED0FC3D8}" destId="{1545ABA4-A92F-47C8-BD3E-904AC389C01B}" srcOrd="0" destOrd="0" parTransId="{766508CE-F1A0-41FE-9324-3468245AF0B0}" sibTransId="{966C64FD-BF7F-44E0-BA8C-B02EADFA9241}"/>
    <dgm:cxn modelId="{D6FE6144-1B49-468E-BE4A-3AB6CEE3A379}" type="presOf" srcId="{65663F45-7DF2-4835-A57C-97039DFBB120}" destId="{6F1202EA-C2B1-499D-A9A2-4C79B9ADA975}" srcOrd="0" destOrd="0" presId="urn:microsoft.com/office/officeart/2005/8/layout/hierarchy4"/>
    <dgm:cxn modelId="{C5047446-F6AD-4C8C-B2C6-DF3B45400A50}" type="presOf" srcId="{1D4EF7FA-F466-439D-9E6B-C45D6621C28D}" destId="{3742B331-8FF4-448F-AC0A-170FE0E0BE16}" srcOrd="0" destOrd="0" presId="urn:microsoft.com/office/officeart/2005/8/layout/hierarchy4"/>
    <dgm:cxn modelId="{5BA85D68-81CD-43C7-8022-C9EFE1F73F08}" srcId="{1C51F5D8-C4B8-4891-A28A-A318B37B838A}" destId="{28B41FCA-ABB5-41CD-B243-0968CD5DC76F}" srcOrd="1" destOrd="0" parTransId="{690048F2-1E9D-40E4-BABF-85521D07FD4E}" sibTransId="{439B1351-9735-4F6A-9966-893F70311333}"/>
    <dgm:cxn modelId="{77CE334D-A186-473A-B837-E66472283519}" type="presOf" srcId="{15324812-DE6A-4DD4-A54A-0CE00148868D}" destId="{58E7C84A-9787-461A-9825-531572097783}" srcOrd="0" destOrd="0" presId="urn:microsoft.com/office/officeart/2005/8/layout/hierarchy4"/>
    <dgm:cxn modelId="{A33E806D-0682-4911-AE50-43384CD4B1D5}" srcId="{494B3FFC-5135-46B0-B3FF-1648A5203098}" destId="{15324812-DE6A-4DD4-A54A-0CE00148868D}" srcOrd="1" destOrd="0" parTransId="{84EDC54E-C95B-418E-883E-7E8163875DFD}" sibTransId="{A9BE2B58-6355-4980-AD03-3AD8F47A4896}"/>
    <dgm:cxn modelId="{516A9A7B-8C07-4EC5-AB2B-4A9BD1627C92}" srcId="{65663F45-7DF2-4835-A57C-97039DFBB120}" destId="{8115BF18-A710-43D2-966F-8A680E944D1D}" srcOrd="0" destOrd="0" parTransId="{2681C52C-835D-4C18-8511-79148501824C}" sibTransId="{293526DA-D459-4C89-A1ED-84EF05A48758}"/>
    <dgm:cxn modelId="{80EE9C80-0BCF-4592-95CF-4A56228BDBB8}" srcId="{65663F45-7DF2-4835-A57C-97039DFBB120}" destId="{1D4EF7FA-F466-439D-9E6B-C45D6621C28D}" srcOrd="1" destOrd="0" parTransId="{D85E99F1-0380-40E6-B318-7649DB360F7C}" sibTransId="{35651AC8-904B-42C7-AE58-098A17EFA865}"/>
    <dgm:cxn modelId="{18EF1487-D36C-4014-B7F9-C8DF9F258FCE}" srcId="{1545ABA4-A92F-47C8-BD3E-904AC389C01B}" destId="{1C51F5D8-C4B8-4891-A28A-A318B37B838A}" srcOrd="2" destOrd="0" parTransId="{DF4A49CB-1E8A-4CEF-B4EF-276BFF1280DF}" sibTransId="{F2DDC451-6E27-4E39-AC0F-91251575BC18}"/>
    <dgm:cxn modelId="{15E6DA94-F21E-416A-982A-A87633CA70D8}" type="presOf" srcId="{28B41FCA-ABB5-41CD-B243-0968CD5DC76F}" destId="{E68E6B99-5D0B-4B9B-B47C-4D4C687EA6DB}" srcOrd="0" destOrd="0" presId="urn:microsoft.com/office/officeart/2005/8/layout/hierarchy4"/>
    <dgm:cxn modelId="{B00232BC-E7F7-4C2A-9B4E-4A0390F92107}" srcId="{494B3FFC-5135-46B0-B3FF-1648A5203098}" destId="{CEDEBA99-A32F-4B90-A8F2-694EDBD89465}" srcOrd="2" destOrd="0" parTransId="{7D5AF971-49F1-46B2-84D6-7A306DA9EA5B}" sibTransId="{E5B9EF9C-35F6-4C46-8612-003542FE6A3B}"/>
    <dgm:cxn modelId="{A0707BC8-872B-499E-BE6F-6F2675C46F02}" type="presOf" srcId="{871709EC-9923-45D9-A7EB-0F06F55D87FF}" destId="{0D73D395-CF29-4788-8885-437C42CB7C91}" srcOrd="0" destOrd="0" presId="urn:microsoft.com/office/officeart/2005/8/layout/hierarchy4"/>
    <dgm:cxn modelId="{8B6AB9D3-4455-4FEC-A4B3-E85CE7E208EA}" srcId="{494B3FFC-5135-46B0-B3FF-1648A5203098}" destId="{E8905FC7-85F2-453A-8DB8-DAB67395F311}" srcOrd="0" destOrd="0" parTransId="{4414774E-A41B-4DDA-9249-86B2A3E5E8B7}" sibTransId="{98C9B3B5-7CC7-4078-A3B2-340034C754F2}"/>
    <dgm:cxn modelId="{C8CC12F6-2C99-4381-83A6-0C046FA3111F}" type="presOf" srcId="{68CDB0F3-D081-418A-9A04-D458ED0FC3D8}" destId="{FB1F05BF-2064-4FE6-92F4-0D664139CB26}" srcOrd="0" destOrd="0" presId="urn:microsoft.com/office/officeart/2005/8/layout/hierarchy4"/>
    <dgm:cxn modelId="{4FFFE9F9-4DBD-4FF5-8F30-8419190F431A}" srcId="{1545ABA4-A92F-47C8-BD3E-904AC389C01B}" destId="{494B3FFC-5135-46B0-B3FF-1648A5203098}" srcOrd="0" destOrd="0" parTransId="{4B5C0241-449C-47C0-A712-9FA692B14749}" sibTransId="{F894AA75-4260-4563-A893-21F9B37B6DE7}"/>
    <dgm:cxn modelId="{D8E0ADFC-4B23-4DD7-A444-04C25A70E2FF}" type="presOf" srcId="{1545ABA4-A92F-47C8-BD3E-904AC389C01B}" destId="{A3B0AF6E-C7DB-4D78-938E-C318BCCC1D9F}" srcOrd="0" destOrd="0" presId="urn:microsoft.com/office/officeart/2005/8/layout/hierarchy4"/>
    <dgm:cxn modelId="{1FC7DBFF-642F-4EC9-B6DC-C2A94FF2E2E5}" type="presOf" srcId="{CEDEBA99-A32F-4B90-A8F2-694EDBD89465}" destId="{9F9B0F02-3032-453B-8136-3462A7CA7514}" srcOrd="0" destOrd="0" presId="urn:microsoft.com/office/officeart/2005/8/layout/hierarchy4"/>
    <dgm:cxn modelId="{2D9890AD-2AA6-4909-AAAD-3CC23EC5B771}" type="presParOf" srcId="{FB1F05BF-2064-4FE6-92F4-0D664139CB26}" destId="{EF3A03CE-438C-40EB-B78B-3F986695BEFA}" srcOrd="0" destOrd="0" presId="urn:microsoft.com/office/officeart/2005/8/layout/hierarchy4"/>
    <dgm:cxn modelId="{FA24665E-2059-409E-A98D-97B74144394B}" type="presParOf" srcId="{EF3A03CE-438C-40EB-B78B-3F986695BEFA}" destId="{A3B0AF6E-C7DB-4D78-938E-C318BCCC1D9F}" srcOrd="0" destOrd="0" presId="urn:microsoft.com/office/officeart/2005/8/layout/hierarchy4"/>
    <dgm:cxn modelId="{289DC4E1-6159-4DC1-A77C-2A59780AD29D}" type="presParOf" srcId="{EF3A03CE-438C-40EB-B78B-3F986695BEFA}" destId="{27C1AB41-E686-49DC-B878-A42A73B45B9F}" srcOrd="1" destOrd="0" presId="urn:microsoft.com/office/officeart/2005/8/layout/hierarchy4"/>
    <dgm:cxn modelId="{F64CEDBF-C8F2-4A12-973D-984542166C29}" type="presParOf" srcId="{EF3A03CE-438C-40EB-B78B-3F986695BEFA}" destId="{E50251F0-1492-49BB-9947-2522FF4F89FA}" srcOrd="2" destOrd="0" presId="urn:microsoft.com/office/officeart/2005/8/layout/hierarchy4"/>
    <dgm:cxn modelId="{85BDAA48-2D7A-4F17-97B8-A9AC07EADC98}" type="presParOf" srcId="{E50251F0-1492-49BB-9947-2522FF4F89FA}" destId="{F37DBCEA-61A4-44F5-B10A-4925A0EB7825}" srcOrd="0" destOrd="0" presId="urn:microsoft.com/office/officeart/2005/8/layout/hierarchy4"/>
    <dgm:cxn modelId="{38B232F7-0049-48D5-BDCD-7980980EC802}" type="presParOf" srcId="{F37DBCEA-61A4-44F5-B10A-4925A0EB7825}" destId="{72641158-7D0F-4CBA-ADA7-8161423711E6}" srcOrd="0" destOrd="0" presId="urn:microsoft.com/office/officeart/2005/8/layout/hierarchy4"/>
    <dgm:cxn modelId="{A0E994D6-CC3F-4046-B2D1-8C308D748471}" type="presParOf" srcId="{F37DBCEA-61A4-44F5-B10A-4925A0EB7825}" destId="{8A91D891-B012-4231-BF1E-11E427928C7F}" srcOrd="1" destOrd="0" presId="urn:microsoft.com/office/officeart/2005/8/layout/hierarchy4"/>
    <dgm:cxn modelId="{5F948843-4C0D-4299-A89D-197DC7EA13FD}" type="presParOf" srcId="{F37DBCEA-61A4-44F5-B10A-4925A0EB7825}" destId="{16DF944E-43F0-40B0-B435-953452B74D19}" srcOrd="2" destOrd="0" presId="urn:microsoft.com/office/officeart/2005/8/layout/hierarchy4"/>
    <dgm:cxn modelId="{05B4659E-96F2-48A3-8106-964DD8CABD67}" type="presParOf" srcId="{16DF944E-43F0-40B0-B435-953452B74D19}" destId="{C2254272-6D89-42E2-97DC-39A777E1C563}" srcOrd="0" destOrd="0" presId="urn:microsoft.com/office/officeart/2005/8/layout/hierarchy4"/>
    <dgm:cxn modelId="{2AA450E9-1CF2-4E68-A3AC-73D1768188F6}" type="presParOf" srcId="{C2254272-6D89-42E2-97DC-39A777E1C563}" destId="{7403F2ED-5031-42D4-82C5-D4DF66A5FD32}" srcOrd="0" destOrd="0" presId="urn:microsoft.com/office/officeart/2005/8/layout/hierarchy4"/>
    <dgm:cxn modelId="{EF47EA93-A85F-4C8B-8B7D-C5B570FECFD4}" type="presParOf" srcId="{C2254272-6D89-42E2-97DC-39A777E1C563}" destId="{17ED2D91-0BCC-4EA9-A6CA-6B61B2065A68}" srcOrd="1" destOrd="0" presId="urn:microsoft.com/office/officeart/2005/8/layout/hierarchy4"/>
    <dgm:cxn modelId="{A73396A9-6300-4E22-B760-8306340E6055}" type="presParOf" srcId="{16DF944E-43F0-40B0-B435-953452B74D19}" destId="{808C8961-7922-422A-B84D-1F87E65DF129}" srcOrd="1" destOrd="0" presId="urn:microsoft.com/office/officeart/2005/8/layout/hierarchy4"/>
    <dgm:cxn modelId="{DBF2F22D-BB8D-4376-9212-20ADD2890C11}" type="presParOf" srcId="{16DF944E-43F0-40B0-B435-953452B74D19}" destId="{CF6520E1-5AF3-4150-B2E4-13A25D3DADF6}" srcOrd="2" destOrd="0" presId="urn:microsoft.com/office/officeart/2005/8/layout/hierarchy4"/>
    <dgm:cxn modelId="{E6AB71DA-421E-49F8-BA78-D34A2DA83556}" type="presParOf" srcId="{CF6520E1-5AF3-4150-B2E4-13A25D3DADF6}" destId="{58E7C84A-9787-461A-9825-531572097783}" srcOrd="0" destOrd="0" presId="urn:microsoft.com/office/officeart/2005/8/layout/hierarchy4"/>
    <dgm:cxn modelId="{D3C98492-DDA4-4D07-9CC4-1DD4A6AFF716}" type="presParOf" srcId="{CF6520E1-5AF3-4150-B2E4-13A25D3DADF6}" destId="{B3449C79-0E85-4AC1-9879-A61B53A2D92C}" srcOrd="1" destOrd="0" presId="urn:microsoft.com/office/officeart/2005/8/layout/hierarchy4"/>
    <dgm:cxn modelId="{3F13102F-D313-450D-808A-D296F39C6F2D}" type="presParOf" srcId="{16DF944E-43F0-40B0-B435-953452B74D19}" destId="{52929CCD-8C1C-40C5-AECD-4EA50B76EDC8}" srcOrd="3" destOrd="0" presId="urn:microsoft.com/office/officeart/2005/8/layout/hierarchy4"/>
    <dgm:cxn modelId="{C938F02A-F5CE-4836-B5A3-41BC95A4836C}" type="presParOf" srcId="{16DF944E-43F0-40B0-B435-953452B74D19}" destId="{BB34A7A1-4C99-4322-AA7E-DE4DFDA131CA}" srcOrd="4" destOrd="0" presId="urn:microsoft.com/office/officeart/2005/8/layout/hierarchy4"/>
    <dgm:cxn modelId="{3F14EB97-E686-46FE-A73D-AA01DB77CF14}" type="presParOf" srcId="{BB34A7A1-4C99-4322-AA7E-DE4DFDA131CA}" destId="{9F9B0F02-3032-453B-8136-3462A7CA7514}" srcOrd="0" destOrd="0" presId="urn:microsoft.com/office/officeart/2005/8/layout/hierarchy4"/>
    <dgm:cxn modelId="{5A6BF533-D818-4E56-9771-E2820C0304A7}" type="presParOf" srcId="{BB34A7A1-4C99-4322-AA7E-DE4DFDA131CA}" destId="{DB671BAD-8DF8-401A-A599-B38A13A79B3D}" srcOrd="1" destOrd="0" presId="urn:microsoft.com/office/officeart/2005/8/layout/hierarchy4"/>
    <dgm:cxn modelId="{54620A77-4A3C-43F6-BE91-1A006AD37FA5}" type="presParOf" srcId="{E50251F0-1492-49BB-9947-2522FF4F89FA}" destId="{128CD66B-89B6-465E-A6FD-F9422C4357D0}" srcOrd="1" destOrd="0" presId="urn:microsoft.com/office/officeart/2005/8/layout/hierarchy4"/>
    <dgm:cxn modelId="{18FEA591-7691-4E60-926F-7AB9E55A4004}" type="presParOf" srcId="{E50251F0-1492-49BB-9947-2522FF4F89FA}" destId="{E5F680C0-DADC-49A8-81A8-66C5074AFF2A}" srcOrd="2" destOrd="0" presId="urn:microsoft.com/office/officeart/2005/8/layout/hierarchy4"/>
    <dgm:cxn modelId="{2C72AD59-3981-487C-A809-F8A097F93D4F}" type="presParOf" srcId="{E5F680C0-DADC-49A8-81A8-66C5074AFF2A}" destId="{6F1202EA-C2B1-499D-A9A2-4C79B9ADA975}" srcOrd="0" destOrd="0" presId="urn:microsoft.com/office/officeart/2005/8/layout/hierarchy4"/>
    <dgm:cxn modelId="{9398A0BC-F962-46B4-B272-34FC3A3DD510}" type="presParOf" srcId="{E5F680C0-DADC-49A8-81A8-66C5074AFF2A}" destId="{26F1D932-EA5A-411C-97AE-14C825CC832D}" srcOrd="1" destOrd="0" presId="urn:microsoft.com/office/officeart/2005/8/layout/hierarchy4"/>
    <dgm:cxn modelId="{CDEE6326-36B9-4739-8A40-A8760D33D10B}" type="presParOf" srcId="{E5F680C0-DADC-49A8-81A8-66C5074AFF2A}" destId="{FF9A1518-2504-486D-ABEF-ADAFD56D7C1F}" srcOrd="2" destOrd="0" presId="urn:microsoft.com/office/officeart/2005/8/layout/hierarchy4"/>
    <dgm:cxn modelId="{49B34602-3963-4E1D-B20A-3C382377FB31}" type="presParOf" srcId="{FF9A1518-2504-486D-ABEF-ADAFD56D7C1F}" destId="{53FDFBDA-1505-4F54-B9BC-A1C026256580}" srcOrd="0" destOrd="0" presId="urn:microsoft.com/office/officeart/2005/8/layout/hierarchy4"/>
    <dgm:cxn modelId="{EDC938ED-1105-4614-B28B-04390DB313CC}" type="presParOf" srcId="{53FDFBDA-1505-4F54-B9BC-A1C026256580}" destId="{34500357-5655-451F-8ABB-B7A1068B354E}" srcOrd="0" destOrd="0" presId="urn:microsoft.com/office/officeart/2005/8/layout/hierarchy4"/>
    <dgm:cxn modelId="{45BDB145-1B3B-4F15-99D5-08265A60EC7C}" type="presParOf" srcId="{53FDFBDA-1505-4F54-B9BC-A1C026256580}" destId="{38860087-178F-43CF-962C-8F6610B641A9}" srcOrd="1" destOrd="0" presId="urn:microsoft.com/office/officeart/2005/8/layout/hierarchy4"/>
    <dgm:cxn modelId="{248FFB5D-3E1F-47BB-94BC-5227DF0775E5}" type="presParOf" srcId="{FF9A1518-2504-486D-ABEF-ADAFD56D7C1F}" destId="{CF5497E0-B77F-4F99-A8B4-3CC9377EF32C}" srcOrd="1" destOrd="0" presId="urn:microsoft.com/office/officeart/2005/8/layout/hierarchy4"/>
    <dgm:cxn modelId="{25790E29-2469-412F-A2B5-EA3B380CE7C5}" type="presParOf" srcId="{FF9A1518-2504-486D-ABEF-ADAFD56D7C1F}" destId="{3CD6312F-AB32-4C84-992A-7B144DAB8DF0}" srcOrd="2" destOrd="0" presId="urn:microsoft.com/office/officeart/2005/8/layout/hierarchy4"/>
    <dgm:cxn modelId="{1C64BCF2-F923-4BB3-86E3-FB8559BBF946}" type="presParOf" srcId="{3CD6312F-AB32-4C84-992A-7B144DAB8DF0}" destId="{3742B331-8FF4-448F-AC0A-170FE0E0BE16}" srcOrd="0" destOrd="0" presId="urn:microsoft.com/office/officeart/2005/8/layout/hierarchy4"/>
    <dgm:cxn modelId="{5D26236F-BCFE-4A63-953B-A6171F805CE7}" type="presParOf" srcId="{3CD6312F-AB32-4C84-992A-7B144DAB8DF0}" destId="{ED538907-4922-4BC6-97A3-411C43F90B0F}" srcOrd="1" destOrd="0" presId="urn:microsoft.com/office/officeart/2005/8/layout/hierarchy4"/>
    <dgm:cxn modelId="{70215F3D-EA0D-4943-93DB-EE801AB1D4C8}" type="presParOf" srcId="{E50251F0-1492-49BB-9947-2522FF4F89FA}" destId="{713582D6-D7CB-43D1-9742-9F3916E4FD63}" srcOrd="3" destOrd="0" presId="urn:microsoft.com/office/officeart/2005/8/layout/hierarchy4"/>
    <dgm:cxn modelId="{4EFA47B6-4C5A-4846-B50F-1160FC92C750}" type="presParOf" srcId="{E50251F0-1492-49BB-9947-2522FF4F89FA}" destId="{15FEE218-3F81-475D-9F8D-C4B1B87D35C9}" srcOrd="4" destOrd="0" presId="urn:microsoft.com/office/officeart/2005/8/layout/hierarchy4"/>
    <dgm:cxn modelId="{DDEC9FBD-E960-4A9E-8A11-1FE16E915E44}" type="presParOf" srcId="{15FEE218-3F81-475D-9F8D-C4B1B87D35C9}" destId="{96A3F1C6-8216-419D-BF9C-9C8D30E31FBB}" srcOrd="0" destOrd="0" presId="urn:microsoft.com/office/officeart/2005/8/layout/hierarchy4"/>
    <dgm:cxn modelId="{4CF81DC3-7EE1-4064-A584-ACF089036F55}" type="presParOf" srcId="{15FEE218-3F81-475D-9F8D-C4B1B87D35C9}" destId="{D5207EA0-AFB9-4CA1-9A3C-6C9AF8E78342}" srcOrd="1" destOrd="0" presId="urn:microsoft.com/office/officeart/2005/8/layout/hierarchy4"/>
    <dgm:cxn modelId="{C3B0F186-A7A9-46A6-A2C5-5DDAEF175661}" type="presParOf" srcId="{15FEE218-3F81-475D-9F8D-C4B1B87D35C9}" destId="{9364A495-1513-4339-B1E0-6F94BAFC9CBE}" srcOrd="2" destOrd="0" presId="urn:microsoft.com/office/officeart/2005/8/layout/hierarchy4"/>
    <dgm:cxn modelId="{44A852D7-AAE6-4A77-B648-FCA22AD40C81}" type="presParOf" srcId="{9364A495-1513-4339-B1E0-6F94BAFC9CBE}" destId="{BC4B5397-A95C-4F28-87A2-36BF0F526A43}" srcOrd="0" destOrd="0" presId="urn:microsoft.com/office/officeart/2005/8/layout/hierarchy4"/>
    <dgm:cxn modelId="{BF42674D-B213-47FA-8582-9C4F4F85D82F}" type="presParOf" srcId="{BC4B5397-A95C-4F28-87A2-36BF0F526A43}" destId="{0D73D395-CF29-4788-8885-437C42CB7C91}" srcOrd="0" destOrd="0" presId="urn:microsoft.com/office/officeart/2005/8/layout/hierarchy4"/>
    <dgm:cxn modelId="{0CCCC5F2-7E92-4C58-A0EA-B0DE2978E657}" type="presParOf" srcId="{BC4B5397-A95C-4F28-87A2-36BF0F526A43}" destId="{A9BF60BD-8913-4ED6-AB5D-C378622B8B6B}" srcOrd="1" destOrd="0" presId="urn:microsoft.com/office/officeart/2005/8/layout/hierarchy4"/>
    <dgm:cxn modelId="{D2B362CC-67BE-439F-87C3-68E2790A5B24}" type="presParOf" srcId="{9364A495-1513-4339-B1E0-6F94BAFC9CBE}" destId="{0A5E859F-77F9-440B-87D0-C5DE6B521316}" srcOrd="1" destOrd="0" presId="urn:microsoft.com/office/officeart/2005/8/layout/hierarchy4"/>
    <dgm:cxn modelId="{8FE8D3C2-C77B-4FCF-A2A9-3D07BB9C3BE2}" type="presParOf" srcId="{9364A495-1513-4339-B1E0-6F94BAFC9CBE}" destId="{6D97F74D-CD8A-458C-8337-8B94B2C0568E}" srcOrd="2" destOrd="0" presId="urn:microsoft.com/office/officeart/2005/8/layout/hierarchy4"/>
    <dgm:cxn modelId="{7A0FE2B7-E702-4698-AB7F-0F2CF4C76522}" type="presParOf" srcId="{6D97F74D-CD8A-458C-8337-8B94B2C0568E}" destId="{E68E6B99-5D0B-4B9B-B47C-4D4C687EA6DB}" srcOrd="0" destOrd="0" presId="urn:microsoft.com/office/officeart/2005/8/layout/hierarchy4"/>
    <dgm:cxn modelId="{2B14320F-D96D-4462-AE1E-3DC631D54BAC}" type="presParOf" srcId="{6D97F74D-CD8A-458C-8337-8B94B2C0568E}" destId="{6D6FADBD-FB03-401D-A307-319F7F0C946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DB0F3-D081-418A-9A04-D458ED0FC3D8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1545ABA4-A92F-47C8-BD3E-904AC389C01B}">
      <dgm:prSet phldrT="[Texto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Arduino</a:t>
          </a:r>
        </a:p>
      </dgm:t>
    </dgm:pt>
    <dgm:pt modelId="{766508CE-F1A0-41FE-9324-3468245AF0B0}" type="parTrans" cxnId="{BF5B403F-BE44-4F3C-B5A0-79956C8E8BCD}">
      <dgm:prSet/>
      <dgm:spPr/>
      <dgm:t>
        <a:bodyPr/>
        <a:lstStyle/>
        <a:p>
          <a:endParaRPr lang="es-ES"/>
        </a:p>
      </dgm:t>
    </dgm:pt>
    <dgm:pt modelId="{966C64FD-BF7F-44E0-BA8C-B02EADFA9241}" type="sibTrans" cxnId="{BF5B403F-BE44-4F3C-B5A0-79956C8E8BCD}">
      <dgm:prSet/>
      <dgm:spPr/>
      <dgm:t>
        <a:bodyPr/>
        <a:lstStyle/>
        <a:p>
          <a:endParaRPr lang="es-ES"/>
        </a:p>
      </dgm:t>
    </dgm:pt>
    <dgm:pt modelId="{395AB6DF-B55A-4FAF-B220-EF8BFAAC447A}">
      <dgm:prSet phldrT="[Texto]"/>
      <dgm:spPr/>
      <dgm:t>
        <a:bodyPr/>
        <a:lstStyle/>
        <a:p>
          <a:r>
            <a:rPr lang="es-ES" dirty="0"/>
            <a:t>Modulo1</a:t>
          </a:r>
        </a:p>
      </dgm:t>
    </dgm:pt>
    <dgm:pt modelId="{F44C1BE4-3AF0-4C5D-B948-E7DD47F07A59}" type="parTrans" cxnId="{525A86CF-6EB2-4F53-B219-DD0576F62214}">
      <dgm:prSet/>
      <dgm:spPr/>
      <dgm:t>
        <a:bodyPr/>
        <a:lstStyle/>
        <a:p>
          <a:endParaRPr lang="es-ES"/>
        </a:p>
      </dgm:t>
    </dgm:pt>
    <dgm:pt modelId="{B1387A37-638E-4117-8AEA-453E699252CB}" type="sibTrans" cxnId="{525A86CF-6EB2-4F53-B219-DD0576F62214}">
      <dgm:prSet/>
      <dgm:spPr/>
      <dgm:t>
        <a:bodyPr/>
        <a:lstStyle/>
        <a:p>
          <a:endParaRPr lang="es-ES"/>
        </a:p>
      </dgm:t>
    </dgm:pt>
    <dgm:pt modelId="{281355A7-1B30-47C9-B7CD-BBDE3348DC63}">
      <dgm:prSet phldrT="[Texto]"/>
      <dgm:spPr/>
      <dgm:t>
        <a:bodyPr/>
        <a:lstStyle/>
        <a:p>
          <a:r>
            <a:rPr lang="es-ES" dirty="0"/>
            <a:t>Modulo2</a:t>
          </a:r>
        </a:p>
      </dgm:t>
    </dgm:pt>
    <dgm:pt modelId="{07828FA0-EC8C-4F57-B44B-0922C710DCEB}" type="parTrans" cxnId="{6C7B048D-5FA9-4DA7-8135-E53AFCB9F290}">
      <dgm:prSet/>
      <dgm:spPr/>
      <dgm:t>
        <a:bodyPr/>
        <a:lstStyle/>
        <a:p>
          <a:endParaRPr lang="es-ES"/>
        </a:p>
      </dgm:t>
    </dgm:pt>
    <dgm:pt modelId="{F4AB5497-084C-447B-9583-C1749EB60CB5}" type="sibTrans" cxnId="{6C7B048D-5FA9-4DA7-8135-E53AFCB9F290}">
      <dgm:prSet/>
      <dgm:spPr/>
      <dgm:t>
        <a:bodyPr/>
        <a:lstStyle/>
        <a:p>
          <a:endParaRPr lang="es-ES"/>
        </a:p>
      </dgm:t>
    </dgm:pt>
    <dgm:pt modelId="{66CDCD3B-97AD-4DAA-8304-16A55CF2940E}">
      <dgm:prSet phldrT="[Texto]"/>
      <dgm:spPr/>
      <dgm:t>
        <a:bodyPr/>
        <a:lstStyle/>
        <a:p>
          <a:r>
            <a:rPr lang="es-ES" dirty="0"/>
            <a:t>Modulo3</a:t>
          </a:r>
        </a:p>
      </dgm:t>
    </dgm:pt>
    <dgm:pt modelId="{C6E365EE-4434-4E75-94F1-E6303CBBC936}" type="parTrans" cxnId="{4B3A30F9-6299-400D-AE7B-96BFE2FC9F5C}">
      <dgm:prSet/>
      <dgm:spPr/>
      <dgm:t>
        <a:bodyPr/>
        <a:lstStyle/>
        <a:p>
          <a:endParaRPr lang="es-ES"/>
        </a:p>
      </dgm:t>
    </dgm:pt>
    <dgm:pt modelId="{A980197B-8989-4724-8EAB-32038B1CAAAA}" type="sibTrans" cxnId="{4B3A30F9-6299-400D-AE7B-96BFE2FC9F5C}">
      <dgm:prSet/>
      <dgm:spPr/>
      <dgm:t>
        <a:bodyPr/>
        <a:lstStyle/>
        <a:p>
          <a:endParaRPr lang="es-ES"/>
        </a:p>
      </dgm:t>
    </dgm:pt>
    <dgm:pt modelId="{FB1F05BF-2064-4FE6-92F4-0D664139CB26}" type="pres">
      <dgm:prSet presAssocID="{68CDB0F3-D081-418A-9A04-D458ED0FC3D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3A03CE-438C-40EB-B78B-3F986695BEFA}" type="pres">
      <dgm:prSet presAssocID="{1545ABA4-A92F-47C8-BD3E-904AC389C01B}" presName="vertOne" presStyleCnt="0"/>
      <dgm:spPr/>
    </dgm:pt>
    <dgm:pt modelId="{A3B0AF6E-C7DB-4D78-938E-C318BCCC1D9F}" type="pres">
      <dgm:prSet presAssocID="{1545ABA4-A92F-47C8-BD3E-904AC389C01B}" presName="txOne" presStyleLbl="node0" presStyleIdx="0" presStyleCnt="1">
        <dgm:presLayoutVars>
          <dgm:chPref val="3"/>
        </dgm:presLayoutVars>
      </dgm:prSet>
      <dgm:spPr/>
    </dgm:pt>
    <dgm:pt modelId="{44B6097A-4A7E-4693-B2ED-572C34DBDF9B}" type="pres">
      <dgm:prSet presAssocID="{1545ABA4-A92F-47C8-BD3E-904AC389C01B}" presName="parTransOne" presStyleCnt="0"/>
      <dgm:spPr/>
    </dgm:pt>
    <dgm:pt modelId="{E50251F0-1492-49BB-9947-2522FF4F89FA}" type="pres">
      <dgm:prSet presAssocID="{1545ABA4-A92F-47C8-BD3E-904AC389C01B}" presName="horzOne" presStyleCnt="0"/>
      <dgm:spPr/>
    </dgm:pt>
    <dgm:pt modelId="{A5BEAAFD-A1C1-4D8E-AC54-5D0D198EA34F}" type="pres">
      <dgm:prSet presAssocID="{395AB6DF-B55A-4FAF-B220-EF8BFAAC447A}" presName="vertTwo" presStyleCnt="0"/>
      <dgm:spPr/>
    </dgm:pt>
    <dgm:pt modelId="{301AC48C-0ACA-463C-8702-CE7C73E93F19}" type="pres">
      <dgm:prSet presAssocID="{395AB6DF-B55A-4FAF-B220-EF8BFAAC447A}" presName="txTwo" presStyleLbl="node2" presStyleIdx="0" presStyleCnt="3">
        <dgm:presLayoutVars>
          <dgm:chPref val="3"/>
        </dgm:presLayoutVars>
      </dgm:prSet>
      <dgm:spPr/>
    </dgm:pt>
    <dgm:pt modelId="{23EDA0BC-895F-4274-B3BE-7D9EE6FC6093}" type="pres">
      <dgm:prSet presAssocID="{395AB6DF-B55A-4FAF-B220-EF8BFAAC447A}" presName="horzTwo" presStyleCnt="0"/>
      <dgm:spPr/>
    </dgm:pt>
    <dgm:pt modelId="{0BB9D890-9DCD-4498-BC58-FAA3D68CAD01}" type="pres">
      <dgm:prSet presAssocID="{B1387A37-638E-4117-8AEA-453E699252CB}" presName="sibSpaceTwo" presStyleCnt="0"/>
      <dgm:spPr/>
    </dgm:pt>
    <dgm:pt modelId="{187C5B8B-0437-483C-BDCF-BAB9815FD6F3}" type="pres">
      <dgm:prSet presAssocID="{281355A7-1B30-47C9-B7CD-BBDE3348DC63}" presName="vertTwo" presStyleCnt="0"/>
      <dgm:spPr/>
    </dgm:pt>
    <dgm:pt modelId="{F79FBD31-598D-411E-A322-70445B7BA1BA}" type="pres">
      <dgm:prSet presAssocID="{281355A7-1B30-47C9-B7CD-BBDE3348DC63}" presName="txTwo" presStyleLbl="node2" presStyleIdx="1" presStyleCnt="3">
        <dgm:presLayoutVars>
          <dgm:chPref val="3"/>
        </dgm:presLayoutVars>
      </dgm:prSet>
      <dgm:spPr/>
    </dgm:pt>
    <dgm:pt modelId="{AEEBB73B-FFE8-4BB0-B0AD-828A89437195}" type="pres">
      <dgm:prSet presAssocID="{281355A7-1B30-47C9-B7CD-BBDE3348DC63}" presName="horzTwo" presStyleCnt="0"/>
      <dgm:spPr/>
    </dgm:pt>
    <dgm:pt modelId="{2A12FAF7-08D9-416F-B065-ED35F74A6447}" type="pres">
      <dgm:prSet presAssocID="{F4AB5497-084C-447B-9583-C1749EB60CB5}" presName="sibSpaceTwo" presStyleCnt="0"/>
      <dgm:spPr/>
    </dgm:pt>
    <dgm:pt modelId="{85CD0155-42A9-43E8-8985-9DCF8C2E2531}" type="pres">
      <dgm:prSet presAssocID="{66CDCD3B-97AD-4DAA-8304-16A55CF2940E}" presName="vertTwo" presStyleCnt="0"/>
      <dgm:spPr/>
    </dgm:pt>
    <dgm:pt modelId="{8B1B1D38-39D7-4DBB-BE00-7A7F82570FE1}" type="pres">
      <dgm:prSet presAssocID="{66CDCD3B-97AD-4DAA-8304-16A55CF2940E}" presName="txTwo" presStyleLbl="node2" presStyleIdx="2" presStyleCnt="3">
        <dgm:presLayoutVars>
          <dgm:chPref val="3"/>
        </dgm:presLayoutVars>
      </dgm:prSet>
      <dgm:spPr/>
    </dgm:pt>
    <dgm:pt modelId="{CE65FD18-0B95-4447-8E8E-4F7DCF70A190}" type="pres">
      <dgm:prSet presAssocID="{66CDCD3B-97AD-4DAA-8304-16A55CF2940E}" presName="horzTwo" presStyleCnt="0"/>
      <dgm:spPr/>
    </dgm:pt>
  </dgm:ptLst>
  <dgm:cxnLst>
    <dgm:cxn modelId="{14F43112-4D27-4CE6-941B-7EA6FEFAE415}" type="presOf" srcId="{281355A7-1B30-47C9-B7CD-BBDE3348DC63}" destId="{F79FBD31-598D-411E-A322-70445B7BA1BA}" srcOrd="0" destOrd="0" presId="urn:microsoft.com/office/officeart/2005/8/layout/hierarchy4"/>
    <dgm:cxn modelId="{BF5B403F-BE44-4F3C-B5A0-79956C8E8BCD}" srcId="{68CDB0F3-D081-418A-9A04-D458ED0FC3D8}" destId="{1545ABA4-A92F-47C8-BD3E-904AC389C01B}" srcOrd="0" destOrd="0" parTransId="{766508CE-F1A0-41FE-9324-3468245AF0B0}" sibTransId="{966C64FD-BF7F-44E0-BA8C-B02EADFA9241}"/>
    <dgm:cxn modelId="{08A35974-086D-4FCC-A63A-33F0E9FB1375}" type="presOf" srcId="{395AB6DF-B55A-4FAF-B220-EF8BFAAC447A}" destId="{301AC48C-0ACA-463C-8702-CE7C73E93F19}" srcOrd="0" destOrd="0" presId="urn:microsoft.com/office/officeart/2005/8/layout/hierarchy4"/>
    <dgm:cxn modelId="{6C7B048D-5FA9-4DA7-8135-E53AFCB9F290}" srcId="{1545ABA4-A92F-47C8-BD3E-904AC389C01B}" destId="{281355A7-1B30-47C9-B7CD-BBDE3348DC63}" srcOrd="1" destOrd="0" parTransId="{07828FA0-EC8C-4F57-B44B-0922C710DCEB}" sibTransId="{F4AB5497-084C-447B-9583-C1749EB60CB5}"/>
    <dgm:cxn modelId="{4916DBAE-6807-4035-8C14-5BAE6A14EE1A}" type="presOf" srcId="{66CDCD3B-97AD-4DAA-8304-16A55CF2940E}" destId="{8B1B1D38-39D7-4DBB-BE00-7A7F82570FE1}" srcOrd="0" destOrd="0" presId="urn:microsoft.com/office/officeart/2005/8/layout/hierarchy4"/>
    <dgm:cxn modelId="{525A86CF-6EB2-4F53-B219-DD0576F62214}" srcId="{1545ABA4-A92F-47C8-BD3E-904AC389C01B}" destId="{395AB6DF-B55A-4FAF-B220-EF8BFAAC447A}" srcOrd="0" destOrd="0" parTransId="{F44C1BE4-3AF0-4C5D-B948-E7DD47F07A59}" sibTransId="{B1387A37-638E-4117-8AEA-453E699252CB}"/>
    <dgm:cxn modelId="{C8CC12F6-2C99-4381-83A6-0C046FA3111F}" type="presOf" srcId="{68CDB0F3-D081-418A-9A04-D458ED0FC3D8}" destId="{FB1F05BF-2064-4FE6-92F4-0D664139CB26}" srcOrd="0" destOrd="0" presId="urn:microsoft.com/office/officeart/2005/8/layout/hierarchy4"/>
    <dgm:cxn modelId="{4B3A30F9-6299-400D-AE7B-96BFE2FC9F5C}" srcId="{1545ABA4-A92F-47C8-BD3E-904AC389C01B}" destId="{66CDCD3B-97AD-4DAA-8304-16A55CF2940E}" srcOrd="2" destOrd="0" parTransId="{C6E365EE-4434-4E75-94F1-E6303CBBC936}" sibTransId="{A980197B-8989-4724-8EAB-32038B1CAAAA}"/>
    <dgm:cxn modelId="{D8E0ADFC-4B23-4DD7-A444-04C25A70E2FF}" type="presOf" srcId="{1545ABA4-A92F-47C8-BD3E-904AC389C01B}" destId="{A3B0AF6E-C7DB-4D78-938E-C318BCCC1D9F}" srcOrd="0" destOrd="0" presId="urn:microsoft.com/office/officeart/2005/8/layout/hierarchy4"/>
    <dgm:cxn modelId="{2D9890AD-2AA6-4909-AAAD-3CC23EC5B771}" type="presParOf" srcId="{FB1F05BF-2064-4FE6-92F4-0D664139CB26}" destId="{EF3A03CE-438C-40EB-B78B-3F986695BEFA}" srcOrd="0" destOrd="0" presId="urn:microsoft.com/office/officeart/2005/8/layout/hierarchy4"/>
    <dgm:cxn modelId="{FA24665E-2059-409E-A98D-97B74144394B}" type="presParOf" srcId="{EF3A03CE-438C-40EB-B78B-3F986695BEFA}" destId="{A3B0AF6E-C7DB-4D78-938E-C318BCCC1D9F}" srcOrd="0" destOrd="0" presId="urn:microsoft.com/office/officeart/2005/8/layout/hierarchy4"/>
    <dgm:cxn modelId="{E9FCEF00-9B73-4C61-97F4-9EDB686A72A0}" type="presParOf" srcId="{EF3A03CE-438C-40EB-B78B-3F986695BEFA}" destId="{44B6097A-4A7E-4693-B2ED-572C34DBDF9B}" srcOrd="1" destOrd="0" presId="urn:microsoft.com/office/officeart/2005/8/layout/hierarchy4"/>
    <dgm:cxn modelId="{F64CEDBF-C8F2-4A12-973D-984542166C29}" type="presParOf" srcId="{EF3A03CE-438C-40EB-B78B-3F986695BEFA}" destId="{E50251F0-1492-49BB-9947-2522FF4F89FA}" srcOrd="2" destOrd="0" presId="urn:microsoft.com/office/officeart/2005/8/layout/hierarchy4"/>
    <dgm:cxn modelId="{56033582-3754-4311-BBF3-1D113E7B2239}" type="presParOf" srcId="{E50251F0-1492-49BB-9947-2522FF4F89FA}" destId="{A5BEAAFD-A1C1-4D8E-AC54-5D0D198EA34F}" srcOrd="0" destOrd="0" presId="urn:microsoft.com/office/officeart/2005/8/layout/hierarchy4"/>
    <dgm:cxn modelId="{59AF198A-601B-4A90-929A-3F1A2550332A}" type="presParOf" srcId="{A5BEAAFD-A1C1-4D8E-AC54-5D0D198EA34F}" destId="{301AC48C-0ACA-463C-8702-CE7C73E93F19}" srcOrd="0" destOrd="0" presId="urn:microsoft.com/office/officeart/2005/8/layout/hierarchy4"/>
    <dgm:cxn modelId="{DB1E8D7A-BD01-4DFE-BCAE-9468A91B3A2A}" type="presParOf" srcId="{A5BEAAFD-A1C1-4D8E-AC54-5D0D198EA34F}" destId="{23EDA0BC-895F-4274-B3BE-7D9EE6FC6093}" srcOrd="1" destOrd="0" presId="urn:microsoft.com/office/officeart/2005/8/layout/hierarchy4"/>
    <dgm:cxn modelId="{131FE4F9-244D-4758-95E8-030DF9EB0702}" type="presParOf" srcId="{E50251F0-1492-49BB-9947-2522FF4F89FA}" destId="{0BB9D890-9DCD-4498-BC58-FAA3D68CAD01}" srcOrd="1" destOrd="0" presId="urn:microsoft.com/office/officeart/2005/8/layout/hierarchy4"/>
    <dgm:cxn modelId="{964F208D-CC50-4B75-940A-B997BD49D254}" type="presParOf" srcId="{E50251F0-1492-49BB-9947-2522FF4F89FA}" destId="{187C5B8B-0437-483C-BDCF-BAB9815FD6F3}" srcOrd="2" destOrd="0" presId="urn:microsoft.com/office/officeart/2005/8/layout/hierarchy4"/>
    <dgm:cxn modelId="{50B14AE3-61C6-4B78-8226-4AF449FB1854}" type="presParOf" srcId="{187C5B8B-0437-483C-BDCF-BAB9815FD6F3}" destId="{F79FBD31-598D-411E-A322-70445B7BA1BA}" srcOrd="0" destOrd="0" presId="urn:microsoft.com/office/officeart/2005/8/layout/hierarchy4"/>
    <dgm:cxn modelId="{59E0B306-AB27-4C27-9C2E-C742AC767433}" type="presParOf" srcId="{187C5B8B-0437-483C-BDCF-BAB9815FD6F3}" destId="{AEEBB73B-FFE8-4BB0-B0AD-828A89437195}" srcOrd="1" destOrd="0" presId="urn:microsoft.com/office/officeart/2005/8/layout/hierarchy4"/>
    <dgm:cxn modelId="{05F064C2-CA0E-4D1B-AD9C-4BB3F8BFFBF2}" type="presParOf" srcId="{E50251F0-1492-49BB-9947-2522FF4F89FA}" destId="{2A12FAF7-08D9-416F-B065-ED35F74A6447}" srcOrd="3" destOrd="0" presId="urn:microsoft.com/office/officeart/2005/8/layout/hierarchy4"/>
    <dgm:cxn modelId="{A97CD685-4522-4A17-9224-07B263B75383}" type="presParOf" srcId="{E50251F0-1492-49BB-9947-2522FF4F89FA}" destId="{85CD0155-42A9-43E8-8985-9DCF8C2E2531}" srcOrd="4" destOrd="0" presId="urn:microsoft.com/office/officeart/2005/8/layout/hierarchy4"/>
    <dgm:cxn modelId="{59A4AA02-7993-40DC-B152-C0F4CE5DE62E}" type="presParOf" srcId="{85CD0155-42A9-43E8-8985-9DCF8C2E2531}" destId="{8B1B1D38-39D7-4DBB-BE00-7A7F82570FE1}" srcOrd="0" destOrd="0" presId="urn:microsoft.com/office/officeart/2005/8/layout/hierarchy4"/>
    <dgm:cxn modelId="{ECB9513F-62E3-4B87-AC1D-A068FF892639}" type="presParOf" srcId="{85CD0155-42A9-43E8-8985-9DCF8C2E2531}" destId="{CE65FD18-0B95-4447-8E8E-4F7DCF70A19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1D9B5-5B72-430A-A9ED-BB42EF3F134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5119D06-CA61-495B-BB49-38CA7FE54A3D}">
      <dgm:prSet phldrT="[Texto]"/>
      <dgm:spPr/>
      <dgm:t>
        <a:bodyPr/>
        <a:lstStyle/>
        <a:p>
          <a:r>
            <a:rPr lang="es-ES" dirty="0"/>
            <a:t>Web</a:t>
          </a:r>
        </a:p>
      </dgm:t>
    </dgm:pt>
    <dgm:pt modelId="{5C0BD123-99BB-4148-8454-AF71743B26B2}" type="parTrans" cxnId="{5330944D-375B-4AFD-A641-8F633CA168F5}">
      <dgm:prSet/>
      <dgm:spPr/>
      <dgm:t>
        <a:bodyPr/>
        <a:lstStyle/>
        <a:p>
          <a:endParaRPr lang="es-ES"/>
        </a:p>
      </dgm:t>
    </dgm:pt>
    <dgm:pt modelId="{4004EC50-5330-478D-948E-B85175676351}" type="sibTrans" cxnId="{5330944D-375B-4AFD-A641-8F633CA168F5}">
      <dgm:prSet/>
      <dgm:spPr/>
      <dgm:t>
        <a:bodyPr/>
        <a:lstStyle/>
        <a:p>
          <a:endParaRPr lang="es-ES"/>
        </a:p>
      </dgm:t>
    </dgm:pt>
    <dgm:pt modelId="{9987A6AC-7119-4975-96C6-B9FF58B4E2EE}">
      <dgm:prSet phldrT="[Texto]"/>
      <dgm:spPr/>
      <dgm:t>
        <a:bodyPr/>
        <a:lstStyle/>
        <a:p>
          <a:r>
            <a:rPr lang="es-ES" dirty="0"/>
            <a:t>C++</a:t>
          </a:r>
        </a:p>
      </dgm:t>
    </dgm:pt>
    <dgm:pt modelId="{26431156-C669-4755-8DD8-1A07119E4CEF}" type="parTrans" cxnId="{1CB47966-367A-4DBA-AA79-CF1878878EA8}">
      <dgm:prSet/>
      <dgm:spPr/>
      <dgm:t>
        <a:bodyPr/>
        <a:lstStyle/>
        <a:p>
          <a:endParaRPr lang="es-ES"/>
        </a:p>
      </dgm:t>
    </dgm:pt>
    <dgm:pt modelId="{2F87FC88-9F40-4A77-B951-E51E4FE4AE4C}" type="sibTrans" cxnId="{1CB47966-367A-4DBA-AA79-CF1878878EA8}">
      <dgm:prSet/>
      <dgm:spPr/>
      <dgm:t>
        <a:bodyPr/>
        <a:lstStyle/>
        <a:p>
          <a:endParaRPr lang="es-ES"/>
        </a:p>
      </dgm:t>
    </dgm:pt>
    <dgm:pt modelId="{DF58A344-76E2-4FCE-8E44-B7B0F391307F}">
      <dgm:prSet phldrT="[Texto]"/>
      <dgm:spPr/>
      <dgm:t>
        <a:bodyPr/>
        <a:lstStyle/>
        <a:p>
          <a:r>
            <a:rPr lang="es-ES" dirty="0"/>
            <a:t>HW</a:t>
          </a:r>
        </a:p>
      </dgm:t>
    </dgm:pt>
    <dgm:pt modelId="{44AB3DFB-72D5-4A6C-A48F-91DFD22A91BF}" type="parTrans" cxnId="{2A05BC09-48AB-42C6-925F-2487ACDC0B94}">
      <dgm:prSet/>
      <dgm:spPr/>
      <dgm:t>
        <a:bodyPr/>
        <a:lstStyle/>
        <a:p>
          <a:endParaRPr lang="es-ES"/>
        </a:p>
      </dgm:t>
    </dgm:pt>
    <dgm:pt modelId="{42266661-E2B9-402E-ADC8-1A153250DC40}" type="sibTrans" cxnId="{2A05BC09-48AB-42C6-925F-2487ACDC0B94}">
      <dgm:prSet/>
      <dgm:spPr/>
      <dgm:t>
        <a:bodyPr/>
        <a:lstStyle/>
        <a:p>
          <a:endParaRPr lang="es-ES"/>
        </a:p>
      </dgm:t>
    </dgm:pt>
    <dgm:pt modelId="{E1A55C13-3698-4E9E-BA25-3662C73CA59B}" type="pres">
      <dgm:prSet presAssocID="{E4B1D9B5-5B72-430A-A9ED-BB42EF3F1347}" presName="Name0" presStyleCnt="0">
        <dgm:presLayoutVars>
          <dgm:dir/>
          <dgm:animLvl val="lvl"/>
          <dgm:resizeHandles val="exact"/>
        </dgm:presLayoutVars>
      </dgm:prSet>
      <dgm:spPr/>
    </dgm:pt>
    <dgm:pt modelId="{FCDD2E44-730A-4B14-8C41-7E547205D147}" type="pres">
      <dgm:prSet presAssocID="{55119D06-CA61-495B-BB49-38CA7FE54A3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A709BB2-A16F-4DA8-AD0D-1ADCE14D9003}" type="pres">
      <dgm:prSet presAssocID="{4004EC50-5330-478D-948E-B85175676351}" presName="parTxOnlySpace" presStyleCnt="0"/>
      <dgm:spPr/>
    </dgm:pt>
    <dgm:pt modelId="{DBCAF3C7-A469-4FC9-B111-051CD1344BEC}" type="pres">
      <dgm:prSet presAssocID="{9987A6AC-7119-4975-96C6-B9FF58B4E2E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C0DF406-EFE0-4DEC-BCA1-60E934E70F41}" type="pres">
      <dgm:prSet presAssocID="{2F87FC88-9F40-4A77-B951-E51E4FE4AE4C}" presName="parTxOnlySpace" presStyleCnt="0"/>
      <dgm:spPr/>
    </dgm:pt>
    <dgm:pt modelId="{97650CA3-1C94-4070-881B-0148627C69A3}" type="pres">
      <dgm:prSet presAssocID="{DF58A344-76E2-4FCE-8E44-B7B0F391307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A05BC09-48AB-42C6-925F-2487ACDC0B94}" srcId="{E4B1D9B5-5B72-430A-A9ED-BB42EF3F1347}" destId="{DF58A344-76E2-4FCE-8E44-B7B0F391307F}" srcOrd="2" destOrd="0" parTransId="{44AB3DFB-72D5-4A6C-A48F-91DFD22A91BF}" sibTransId="{42266661-E2B9-402E-ADC8-1A153250DC40}"/>
    <dgm:cxn modelId="{1CB47966-367A-4DBA-AA79-CF1878878EA8}" srcId="{E4B1D9B5-5B72-430A-A9ED-BB42EF3F1347}" destId="{9987A6AC-7119-4975-96C6-B9FF58B4E2EE}" srcOrd="1" destOrd="0" parTransId="{26431156-C669-4755-8DD8-1A07119E4CEF}" sibTransId="{2F87FC88-9F40-4A77-B951-E51E4FE4AE4C}"/>
    <dgm:cxn modelId="{5330944D-375B-4AFD-A641-8F633CA168F5}" srcId="{E4B1D9B5-5B72-430A-A9ED-BB42EF3F1347}" destId="{55119D06-CA61-495B-BB49-38CA7FE54A3D}" srcOrd="0" destOrd="0" parTransId="{5C0BD123-99BB-4148-8454-AF71743B26B2}" sibTransId="{4004EC50-5330-478D-948E-B85175676351}"/>
    <dgm:cxn modelId="{4054D459-329C-4D44-A416-7DE663A39CA6}" type="presOf" srcId="{55119D06-CA61-495B-BB49-38CA7FE54A3D}" destId="{FCDD2E44-730A-4B14-8C41-7E547205D147}" srcOrd="0" destOrd="0" presId="urn:microsoft.com/office/officeart/2005/8/layout/chevron1"/>
    <dgm:cxn modelId="{A447F081-23FB-408D-A43B-E2BEF05C766F}" type="presOf" srcId="{E4B1D9B5-5B72-430A-A9ED-BB42EF3F1347}" destId="{E1A55C13-3698-4E9E-BA25-3662C73CA59B}" srcOrd="0" destOrd="0" presId="urn:microsoft.com/office/officeart/2005/8/layout/chevron1"/>
    <dgm:cxn modelId="{FC8E31AC-0D07-4DB3-B96A-67A2FA98BDDF}" type="presOf" srcId="{9987A6AC-7119-4975-96C6-B9FF58B4E2EE}" destId="{DBCAF3C7-A469-4FC9-B111-051CD1344BEC}" srcOrd="0" destOrd="0" presId="urn:microsoft.com/office/officeart/2005/8/layout/chevron1"/>
    <dgm:cxn modelId="{CB0792F6-8CE7-4EFA-B7BF-BA7AF17CC93B}" type="presOf" srcId="{DF58A344-76E2-4FCE-8E44-B7B0F391307F}" destId="{97650CA3-1C94-4070-881B-0148627C69A3}" srcOrd="0" destOrd="0" presId="urn:microsoft.com/office/officeart/2005/8/layout/chevron1"/>
    <dgm:cxn modelId="{C772D794-C0D0-455D-8CD7-C1227FDB528C}" type="presParOf" srcId="{E1A55C13-3698-4E9E-BA25-3662C73CA59B}" destId="{FCDD2E44-730A-4B14-8C41-7E547205D147}" srcOrd="0" destOrd="0" presId="urn:microsoft.com/office/officeart/2005/8/layout/chevron1"/>
    <dgm:cxn modelId="{81864917-1C29-4BF7-A4B9-0B49CF5B1DB4}" type="presParOf" srcId="{E1A55C13-3698-4E9E-BA25-3662C73CA59B}" destId="{6A709BB2-A16F-4DA8-AD0D-1ADCE14D9003}" srcOrd="1" destOrd="0" presId="urn:microsoft.com/office/officeart/2005/8/layout/chevron1"/>
    <dgm:cxn modelId="{800FA691-0D4D-4598-9B28-965EC7D8861A}" type="presParOf" srcId="{E1A55C13-3698-4E9E-BA25-3662C73CA59B}" destId="{DBCAF3C7-A469-4FC9-B111-051CD1344BEC}" srcOrd="2" destOrd="0" presId="urn:microsoft.com/office/officeart/2005/8/layout/chevron1"/>
    <dgm:cxn modelId="{C24FEE32-24FB-452D-81BE-EAC093BEB8BC}" type="presParOf" srcId="{E1A55C13-3698-4E9E-BA25-3662C73CA59B}" destId="{2C0DF406-EFE0-4DEC-BCA1-60E934E70F41}" srcOrd="3" destOrd="0" presId="urn:microsoft.com/office/officeart/2005/8/layout/chevron1"/>
    <dgm:cxn modelId="{DC6EB51C-0430-40F9-8AF3-25898994E6C9}" type="presParOf" srcId="{E1A55C13-3698-4E9E-BA25-3662C73CA59B}" destId="{97650CA3-1C94-4070-881B-0148627C69A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0AF6E-C7DB-4D78-938E-C318BCCC1D9F}">
      <dsp:nvSpPr>
        <dsp:cNvPr id="0" name=""/>
        <dsp:cNvSpPr/>
      </dsp:nvSpPr>
      <dsp:spPr>
        <a:xfrm>
          <a:off x="1197" y="1317"/>
          <a:ext cx="3901390" cy="12192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300" kern="1200" dirty="0"/>
            <a:t>ENNI</a:t>
          </a:r>
        </a:p>
      </dsp:txBody>
      <dsp:txXfrm>
        <a:off x="36908" y="37028"/>
        <a:ext cx="3829968" cy="1147832"/>
      </dsp:txXfrm>
    </dsp:sp>
    <dsp:sp modelId="{72641158-7D0F-4CBA-ADA7-8161423711E6}">
      <dsp:nvSpPr>
        <dsp:cNvPr id="0" name=""/>
        <dsp:cNvSpPr/>
      </dsp:nvSpPr>
      <dsp:spPr>
        <a:xfrm>
          <a:off x="1197" y="1290701"/>
          <a:ext cx="1640115" cy="121925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Minko</a:t>
          </a:r>
          <a:endParaRPr lang="es-ES" sz="2000" kern="1200" dirty="0"/>
        </a:p>
      </dsp:txBody>
      <dsp:txXfrm>
        <a:off x="36908" y="1326412"/>
        <a:ext cx="1568693" cy="1147832"/>
      </dsp:txXfrm>
    </dsp:sp>
    <dsp:sp modelId="{7403F2ED-5031-42D4-82C5-D4DF66A5FD32}">
      <dsp:nvSpPr>
        <dsp:cNvPr id="0" name=""/>
        <dsp:cNvSpPr/>
      </dsp:nvSpPr>
      <dsp:spPr>
        <a:xfrm>
          <a:off x="1197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Bullet</a:t>
          </a:r>
          <a:endParaRPr lang="es-ES" sz="800" kern="1200" dirty="0"/>
        </a:p>
      </dsp:txBody>
      <dsp:txXfrm>
        <a:off x="16773" y="2595662"/>
        <a:ext cx="500662" cy="1188102"/>
      </dsp:txXfrm>
    </dsp:sp>
    <dsp:sp modelId="{58E7C84A-9787-461A-9825-531572097783}">
      <dsp:nvSpPr>
        <dsp:cNvPr id="0" name=""/>
        <dsp:cNvSpPr/>
      </dsp:nvSpPr>
      <dsp:spPr>
        <a:xfrm>
          <a:off x="555347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CEF</a:t>
          </a:r>
        </a:p>
      </dsp:txBody>
      <dsp:txXfrm>
        <a:off x="570923" y="2595662"/>
        <a:ext cx="500662" cy="1188102"/>
      </dsp:txXfrm>
    </dsp:sp>
    <dsp:sp modelId="{9F9B0F02-3032-453B-8136-3462A7CA7514}">
      <dsp:nvSpPr>
        <dsp:cNvPr id="0" name=""/>
        <dsp:cNvSpPr/>
      </dsp:nvSpPr>
      <dsp:spPr>
        <a:xfrm>
          <a:off x="1109498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Assimp</a:t>
          </a:r>
          <a:endParaRPr lang="es-ES" sz="800" kern="1200" dirty="0"/>
        </a:p>
      </dsp:txBody>
      <dsp:txXfrm>
        <a:off x="1125074" y="2595662"/>
        <a:ext cx="500662" cy="1188102"/>
      </dsp:txXfrm>
    </dsp:sp>
    <dsp:sp modelId="{6F1202EA-C2B1-499D-A9A2-4C79B9ADA975}">
      <dsp:nvSpPr>
        <dsp:cNvPr id="0" name=""/>
        <dsp:cNvSpPr/>
      </dsp:nvSpPr>
      <dsp:spPr>
        <a:xfrm>
          <a:off x="1685985" y="1290701"/>
          <a:ext cx="1085965" cy="121925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Web</a:t>
          </a:r>
        </a:p>
      </dsp:txBody>
      <dsp:txXfrm>
        <a:off x="1717792" y="1322508"/>
        <a:ext cx="1022351" cy="1155640"/>
      </dsp:txXfrm>
    </dsp:sp>
    <dsp:sp modelId="{34500357-5655-451F-8ABB-B7A1068B354E}">
      <dsp:nvSpPr>
        <dsp:cNvPr id="0" name=""/>
        <dsp:cNvSpPr/>
      </dsp:nvSpPr>
      <dsp:spPr>
        <a:xfrm>
          <a:off x="1685985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Angular</a:t>
          </a:r>
        </a:p>
      </dsp:txBody>
      <dsp:txXfrm>
        <a:off x="1701561" y="2595662"/>
        <a:ext cx="500662" cy="1188102"/>
      </dsp:txXfrm>
    </dsp:sp>
    <dsp:sp modelId="{3742B331-8FF4-448F-AC0A-170FE0E0BE16}">
      <dsp:nvSpPr>
        <dsp:cNvPr id="0" name=""/>
        <dsp:cNvSpPr/>
      </dsp:nvSpPr>
      <dsp:spPr>
        <a:xfrm>
          <a:off x="2240135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Blockly</a:t>
          </a:r>
          <a:endParaRPr lang="es-ES" sz="800" kern="1200" dirty="0"/>
        </a:p>
      </dsp:txBody>
      <dsp:txXfrm>
        <a:off x="2255711" y="2595662"/>
        <a:ext cx="500662" cy="1188102"/>
      </dsp:txXfrm>
    </dsp:sp>
    <dsp:sp modelId="{96A3F1C6-8216-419D-BF9C-9C8D30E31FBB}">
      <dsp:nvSpPr>
        <dsp:cNvPr id="0" name=""/>
        <dsp:cNvSpPr/>
      </dsp:nvSpPr>
      <dsp:spPr>
        <a:xfrm>
          <a:off x="2816622" y="1290701"/>
          <a:ext cx="1085965" cy="12192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Python</a:t>
          </a:r>
        </a:p>
      </dsp:txBody>
      <dsp:txXfrm>
        <a:off x="2848429" y="1322508"/>
        <a:ext cx="1022351" cy="1155640"/>
      </dsp:txXfrm>
    </dsp:sp>
    <dsp:sp modelId="{0D73D395-CF29-4788-8885-437C42CB7C91}">
      <dsp:nvSpPr>
        <dsp:cNvPr id="0" name=""/>
        <dsp:cNvSpPr/>
      </dsp:nvSpPr>
      <dsp:spPr>
        <a:xfrm>
          <a:off x="2816622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PySerial</a:t>
          </a:r>
          <a:endParaRPr lang="es-ES" sz="800" kern="1200" dirty="0"/>
        </a:p>
      </dsp:txBody>
      <dsp:txXfrm>
        <a:off x="2832198" y="2595662"/>
        <a:ext cx="500662" cy="1188102"/>
      </dsp:txXfrm>
    </dsp:sp>
    <dsp:sp modelId="{E68E6B99-5D0B-4B9B-B47C-4D4C687EA6DB}">
      <dsp:nvSpPr>
        <dsp:cNvPr id="0" name=""/>
        <dsp:cNvSpPr/>
      </dsp:nvSpPr>
      <dsp:spPr>
        <a:xfrm>
          <a:off x="3370773" y="2580086"/>
          <a:ext cx="531814" cy="1219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Universo</a:t>
          </a:r>
        </a:p>
      </dsp:txBody>
      <dsp:txXfrm>
        <a:off x="3386349" y="2595662"/>
        <a:ext cx="500662" cy="1188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0AF6E-C7DB-4D78-938E-C318BCCC1D9F}">
      <dsp:nvSpPr>
        <dsp:cNvPr id="0" name=""/>
        <dsp:cNvSpPr/>
      </dsp:nvSpPr>
      <dsp:spPr>
        <a:xfrm>
          <a:off x="1441" y="1452"/>
          <a:ext cx="4007874" cy="192183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Arduino</a:t>
          </a:r>
        </a:p>
      </dsp:txBody>
      <dsp:txXfrm>
        <a:off x="57730" y="57741"/>
        <a:ext cx="3895296" cy="1809256"/>
      </dsp:txXfrm>
    </dsp:sp>
    <dsp:sp modelId="{301AC48C-0ACA-463C-8702-CE7C73E93F19}">
      <dsp:nvSpPr>
        <dsp:cNvPr id="0" name=""/>
        <dsp:cNvSpPr/>
      </dsp:nvSpPr>
      <dsp:spPr>
        <a:xfrm>
          <a:off x="1441" y="2032408"/>
          <a:ext cx="1265111" cy="1921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Modulo1</a:t>
          </a:r>
        </a:p>
      </dsp:txBody>
      <dsp:txXfrm>
        <a:off x="38495" y="2069462"/>
        <a:ext cx="1191003" cy="1847726"/>
      </dsp:txXfrm>
    </dsp:sp>
    <dsp:sp modelId="{F79FBD31-598D-411E-A322-70445B7BA1BA}">
      <dsp:nvSpPr>
        <dsp:cNvPr id="0" name=""/>
        <dsp:cNvSpPr/>
      </dsp:nvSpPr>
      <dsp:spPr>
        <a:xfrm>
          <a:off x="1372822" y="2032408"/>
          <a:ext cx="1265111" cy="1921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Modulo2</a:t>
          </a:r>
        </a:p>
      </dsp:txBody>
      <dsp:txXfrm>
        <a:off x="1409876" y="2069462"/>
        <a:ext cx="1191003" cy="1847726"/>
      </dsp:txXfrm>
    </dsp:sp>
    <dsp:sp modelId="{8B1B1D38-39D7-4DBB-BE00-7A7F82570FE1}">
      <dsp:nvSpPr>
        <dsp:cNvPr id="0" name=""/>
        <dsp:cNvSpPr/>
      </dsp:nvSpPr>
      <dsp:spPr>
        <a:xfrm>
          <a:off x="2744203" y="2032408"/>
          <a:ext cx="1265111" cy="1921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Modulo3</a:t>
          </a:r>
        </a:p>
      </dsp:txBody>
      <dsp:txXfrm>
        <a:off x="2781257" y="2069462"/>
        <a:ext cx="1191003" cy="1847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D2E44-730A-4B14-8C41-7E547205D14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Web</a:t>
          </a:r>
        </a:p>
      </dsp:txBody>
      <dsp:txXfrm>
        <a:off x="753754" y="1424994"/>
        <a:ext cx="2252022" cy="1501348"/>
      </dsp:txXfrm>
    </dsp:sp>
    <dsp:sp modelId="{DBCAF3C7-A469-4FC9-B111-051CD1344BE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C++</a:t>
          </a:r>
        </a:p>
      </dsp:txBody>
      <dsp:txXfrm>
        <a:off x="4131788" y="1424994"/>
        <a:ext cx="2252022" cy="1501348"/>
      </dsp:txXfrm>
    </dsp:sp>
    <dsp:sp modelId="{97650CA3-1C94-4070-881B-0148627C69A3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HW</a:t>
          </a: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18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17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099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78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401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397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800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402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581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462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242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AD2B3-D70F-4FCD-86C4-43634C722E71}" type="datetimeFigureOut">
              <a:rPr lang="es-MX" smtClean="0"/>
              <a:t>24/05/2017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27242-E02D-47ED-9820-319A79FD22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581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763785" y="1997844"/>
            <a:ext cx="2291791" cy="2228543"/>
            <a:chOff x="4184232" y="2152526"/>
            <a:chExt cx="907627" cy="97635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" name="Forma en L 3"/>
            <p:cNvSpPr/>
            <p:nvPr/>
          </p:nvSpPr>
          <p:spPr>
            <a:xfrm rot="13518123">
              <a:off x="4184232" y="2484108"/>
              <a:ext cx="644769" cy="644769"/>
            </a:xfrm>
            <a:prstGeom prst="corner">
              <a:avLst>
                <a:gd name="adj1" fmla="val 10569"/>
                <a:gd name="adj2" fmla="val 11699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en L 4"/>
            <p:cNvSpPr/>
            <p:nvPr/>
          </p:nvSpPr>
          <p:spPr>
            <a:xfrm rot="2727665">
              <a:off x="4419315" y="2152526"/>
              <a:ext cx="672544" cy="672544"/>
            </a:xfrm>
            <a:prstGeom prst="corner">
              <a:avLst>
                <a:gd name="adj1" fmla="val 12784"/>
                <a:gd name="adj2" fmla="val 10161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" name="Rectángulo 5"/>
          <p:cNvSpPr/>
          <p:nvPr/>
        </p:nvSpPr>
        <p:spPr>
          <a:xfrm>
            <a:off x="4555843" y="2204194"/>
            <a:ext cx="528274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entury Gothic" panose="020B0502020202020204" pitchFamily="34" charset="0"/>
              </a:rPr>
              <a:t>E.N.N.I.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7197217" y="4032132"/>
            <a:ext cx="3982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2">
                    <a:lumMod val="75000"/>
                  </a:schemeClr>
                </a:solidFill>
              </a:rPr>
              <a:t>Simulador de robots</a:t>
            </a:r>
          </a:p>
        </p:txBody>
      </p:sp>
    </p:spTree>
    <p:extLst>
      <p:ext uri="{BB962C8B-B14F-4D97-AF65-F5344CB8AC3E}">
        <p14:creationId xmlns:p14="http://schemas.microsoft.com/office/powerpoint/2010/main" val="16417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1.85185E-6 L -4.58333E-6 -1.85185E-6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Recapitulación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Buscamos una nueva manera de cumplir el objetivo principal, y así llegamos a la idea de crear nuestro propio simulador</a:t>
            </a:r>
          </a:p>
          <a:p>
            <a:r>
              <a:rPr lang="es-MX" dirty="0"/>
              <a:t>Pero además agregar la posibilidad de programarlo de manera grafica</a:t>
            </a:r>
          </a:p>
          <a:p>
            <a:r>
              <a:rPr lang="es-MX" dirty="0"/>
              <a:t>Con la capacidad de ser extendido por la comunidad</a:t>
            </a:r>
          </a:p>
          <a:p>
            <a:r>
              <a:rPr lang="es-MX" dirty="0"/>
              <a:t>Desarrollado con las tecnologías de moda</a:t>
            </a:r>
          </a:p>
          <a:p>
            <a:r>
              <a:rPr lang="es-MX" dirty="0">
                <a:sym typeface="Wingdings" panose="05000000000000000000" pitchFamily="2" charset="2"/>
              </a:rPr>
              <a:t> </a:t>
            </a:r>
            <a:r>
              <a:rPr lang="es-MX" dirty="0" err="1">
                <a:sym typeface="Wingdings" panose="05000000000000000000" pitchFamily="2" charset="2"/>
              </a:rPr>
              <a:t>inciarlo</a:t>
            </a:r>
            <a:r>
              <a:rPr lang="es-MX" dirty="0">
                <a:sym typeface="Wingdings" panose="05000000000000000000" pitchFamily="2" charset="2"/>
              </a:rPr>
              <a:t> desde 0</a:t>
            </a:r>
          </a:p>
          <a:p>
            <a:r>
              <a:rPr lang="es-MX" dirty="0">
                <a:sym typeface="Wingdings" panose="05000000000000000000" pitchFamily="2" charset="2"/>
              </a:rPr>
              <a:t>Multiplataforma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761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64" y="752444"/>
            <a:ext cx="8417536" cy="5529294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Rediseño</a:t>
            </a:r>
          </a:p>
        </p:txBody>
      </p:sp>
    </p:spTree>
    <p:extLst>
      <p:ext uri="{BB962C8B-B14F-4D97-AF65-F5344CB8AC3E}">
        <p14:creationId xmlns:p14="http://schemas.microsoft.com/office/powerpoint/2010/main" val="366157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encontrados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El codigo de C++ varia dependiendo la plataforma</a:t>
            </a:r>
          </a:p>
          <a:p>
            <a:pPr lvl="1"/>
            <a:r>
              <a:rPr lang="es-MX" dirty="0"/>
              <a:t>Es necesario crear un mecanismo para convertir un mismo programa a dos plataformas diferentes</a:t>
            </a:r>
          </a:p>
          <a:p>
            <a:r>
              <a:rPr lang="es-MX" dirty="0"/>
              <a:t>Lo que funciona para un dispositivo no funciona para otro</a:t>
            </a:r>
          </a:p>
          <a:p>
            <a:r>
              <a:rPr lang="es-MX" dirty="0"/>
              <a:t>Escribir codigo para cada uno de los dispositivos existentes seria un infierno.</a:t>
            </a:r>
          </a:p>
          <a:p>
            <a:r>
              <a:rPr lang="es-MX" dirty="0"/>
              <a:t>Utilizar alguna abstracción reduce las capacidades de ejecución del dispositivo.</a:t>
            </a:r>
          </a:p>
          <a:p>
            <a:r>
              <a:rPr lang="es-MX" dirty="0"/>
              <a:t>Las plataformas no pueden regenerarse en tiempo de ejecución, (no son orgánicas)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854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79" y="903824"/>
            <a:ext cx="4129454" cy="1167639"/>
          </a:xfrm>
        </p:spPr>
      </p:pic>
      <p:grpSp>
        <p:nvGrpSpPr>
          <p:cNvPr id="10" name="Grupo 9"/>
          <p:cNvGrpSpPr/>
          <p:nvPr/>
        </p:nvGrpSpPr>
        <p:grpSpPr>
          <a:xfrm>
            <a:off x="5974373" y="664971"/>
            <a:ext cx="3217984" cy="1406492"/>
            <a:chOff x="5917223" y="391487"/>
            <a:chExt cx="3723001" cy="1849315"/>
          </a:xfrm>
        </p:grpSpPr>
        <p:pic>
          <p:nvPicPr>
            <p:cNvPr id="7" name="Imagen 6" descr="Imagen que contiene casco&#10;&#10;Descripción generada con confianza alt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223" y="391487"/>
              <a:ext cx="1849315" cy="1849315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7897439" y="1054534"/>
              <a:ext cx="1742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dirty="0"/>
                <a:t>Premake</a:t>
              </a:r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79" y="2766509"/>
            <a:ext cx="3629025" cy="9048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373" y="2642683"/>
            <a:ext cx="3619500" cy="11525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78" y="4137098"/>
            <a:ext cx="2678721" cy="1097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77" y="4137098"/>
            <a:ext cx="4191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496521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Nuevo Diseño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494" y="166284"/>
            <a:ext cx="3439064" cy="25792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8" t="23603" r="20817" b="15119"/>
          <a:stretch/>
        </p:blipFill>
        <p:spPr>
          <a:xfrm>
            <a:off x="234461" y="166284"/>
            <a:ext cx="3352800" cy="2579298"/>
          </a:xfrm>
          <a:prstGeom prst="rect">
            <a:avLst/>
          </a:prstGeom>
        </p:spPr>
      </p:pic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718007"/>
              </p:ext>
            </p:extLst>
          </p:nvPr>
        </p:nvGraphicFramePr>
        <p:xfrm>
          <a:off x="1635369" y="2608128"/>
          <a:ext cx="3903785" cy="3800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Marcador de contenid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624846"/>
              </p:ext>
            </p:extLst>
          </p:nvPr>
        </p:nvGraphicFramePr>
        <p:xfrm>
          <a:off x="7253654" y="2608128"/>
          <a:ext cx="4010757" cy="3955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Flecha: a la izquierda y derecha 9"/>
          <p:cNvSpPr/>
          <p:nvPr/>
        </p:nvSpPr>
        <p:spPr>
          <a:xfrm>
            <a:off x="5721593" y="4158762"/>
            <a:ext cx="1116623" cy="5011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88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Estatus Actual….</a:t>
            </a:r>
          </a:p>
        </p:txBody>
      </p:sp>
      <p:sp>
        <p:nvSpPr>
          <p:cNvPr id="7" name="Flecha: a la derecha 6"/>
          <p:cNvSpPr/>
          <p:nvPr/>
        </p:nvSpPr>
        <p:spPr>
          <a:xfrm>
            <a:off x="1635369" y="4290646"/>
            <a:ext cx="9636369" cy="378069"/>
          </a:xfrm>
          <a:prstGeom prst="rightArrow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862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ersona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1" y="278669"/>
            <a:ext cx="11412415" cy="6405445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485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Bueno casi…</a:t>
            </a:r>
          </a:p>
        </p:txBody>
      </p:sp>
      <p:pic>
        <p:nvPicPr>
          <p:cNvPr id="7" name="Imagen 6" descr="Imagen que contiene persona, interior, pared, hombre&#10;&#10;Descripción generada con confianza muy al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0" y="1566863"/>
            <a:ext cx="5721845" cy="3357562"/>
          </a:xfrm>
          <a:prstGeom prst="rect">
            <a:avLst/>
          </a:prstGeom>
        </p:spPr>
      </p:pic>
      <p:pic>
        <p:nvPicPr>
          <p:cNvPr id="5" name="Marcador de contenido 4" descr="Imagen que contiene captura de pantalla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80" y="2414588"/>
            <a:ext cx="6986194" cy="3929734"/>
          </a:xfrm>
        </p:spPr>
      </p:pic>
    </p:spTree>
    <p:extLst>
      <p:ext uri="{BB962C8B-B14F-4D97-AF65-F5344CB8AC3E}">
        <p14:creationId xmlns:p14="http://schemas.microsoft.com/office/powerpoint/2010/main" val="47286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096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88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pentágono 3"/>
          <p:cNvSpPr/>
          <p:nvPr/>
        </p:nvSpPr>
        <p:spPr>
          <a:xfrm>
            <a:off x="-8792" y="365125"/>
            <a:ext cx="5829300" cy="1274885"/>
          </a:xfrm>
          <a:prstGeom prst="homePlat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WEB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-72" t="11411" r="39406" b="4743"/>
          <a:stretch/>
        </p:blipFill>
        <p:spPr>
          <a:xfrm>
            <a:off x="335300" y="1822573"/>
            <a:ext cx="5141115" cy="3996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49182" t="26923" r="1" b="9487"/>
          <a:stretch/>
        </p:blipFill>
        <p:spPr>
          <a:xfrm>
            <a:off x="5820508" y="1822573"/>
            <a:ext cx="5692353" cy="4006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33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9952"/>
          </a:xfrm>
          <a:solidFill>
            <a:schemeClr val="bg2">
              <a:lumMod val="2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Equipo</a:t>
            </a:r>
          </a:p>
        </p:txBody>
      </p:sp>
      <p:pic>
        <p:nvPicPr>
          <p:cNvPr id="7" name="Imagen 6" descr="Alfredo Pizañ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/>
          <a:stretch/>
        </p:blipFill>
        <p:spPr>
          <a:xfrm>
            <a:off x="514888" y="2596866"/>
            <a:ext cx="3648075" cy="27238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Marcador de contenido 9" descr="Imagen que contiene motocicleta, edificio, exterior, carretera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2" y="2606137"/>
            <a:ext cx="3619500" cy="2714625"/>
          </a:xfr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Imagen 11" descr="Imagen que contiene persona, portátil, sentado, mesa&#10;&#10;Descripción generada con confianza muy al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61" y="2606137"/>
            <a:ext cx="2717406" cy="271740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CuadroTexto 12"/>
          <p:cNvSpPr txBox="1"/>
          <p:nvPr/>
        </p:nvSpPr>
        <p:spPr>
          <a:xfrm>
            <a:off x="550350" y="179905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J.Alfredo</a:t>
            </a: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Pizaña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619084" y="1810713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Carlos H. Muñoz V.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657030" y="1810714"/>
            <a:ext cx="286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J.Ramón</a:t>
            </a: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Navarro</a:t>
            </a:r>
          </a:p>
        </p:txBody>
      </p:sp>
    </p:spTree>
    <p:extLst>
      <p:ext uri="{BB962C8B-B14F-4D97-AF65-F5344CB8AC3E}">
        <p14:creationId xmlns:p14="http://schemas.microsoft.com/office/powerpoint/2010/main" val="315783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suelo, interior, sentado, pared&#10;&#10;Descripción generada con confianza muy al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86" y="2392086"/>
            <a:ext cx="3397048" cy="4529397"/>
          </a:xfrm>
          <a:prstGeom prst="rect">
            <a:avLst/>
          </a:prstGeom>
        </p:spPr>
      </p:pic>
      <p:pic>
        <p:nvPicPr>
          <p:cNvPr id="19" name="Imagen 18" descr="Imagen que contiene interior, suelo, pared, mesa&#10;&#10;Descripción generada con confianza muy alt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26"/>
          <a:stretch/>
        </p:blipFill>
        <p:spPr>
          <a:xfrm>
            <a:off x="8340255" y="-51131"/>
            <a:ext cx="3895836" cy="3483638"/>
          </a:xfrm>
          <a:prstGeom prst="rect">
            <a:avLst/>
          </a:prstGeom>
        </p:spPr>
      </p:pic>
      <p:pic>
        <p:nvPicPr>
          <p:cNvPr id="13" name="Imagen 12" descr="Imagen que contiene pared, interior, edificio, suelo&#10;&#10;Descripción generada con confianza alt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02" y="0"/>
            <a:ext cx="4210335" cy="3157751"/>
          </a:xfrm>
          <a:prstGeom prst="rect">
            <a:avLst/>
          </a:prstGeom>
        </p:spPr>
      </p:pic>
      <p:sp>
        <p:nvSpPr>
          <p:cNvPr id="4" name="Flecha: pentágono 3"/>
          <p:cNvSpPr/>
          <p:nvPr/>
        </p:nvSpPr>
        <p:spPr>
          <a:xfrm>
            <a:off x="0" y="365125"/>
            <a:ext cx="5074502" cy="1274885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 descr="Imagen que contiene suelo, interior, pared, cocina&#10;&#10;Descripción generada con confianza muy alt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52" y="3235388"/>
            <a:ext cx="2791838" cy="3722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5" name="video-149565698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123" y="1755807"/>
            <a:ext cx="6650762" cy="4987617"/>
          </a:xfrm>
        </p:spPr>
      </p:pic>
    </p:spTree>
    <p:extLst>
      <p:ext uri="{BB962C8B-B14F-4D97-AF65-F5344CB8AC3E}">
        <p14:creationId xmlns:p14="http://schemas.microsoft.com/office/powerpoint/2010/main" val="4359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pentágono 3"/>
          <p:cNvSpPr/>
          <p:nvPr/>
        </p:nvSpPr>
        <p:spPr>
          <a:xfrm>
            <a:off x="-8792" y="365125"/>
            <a:ext cx="5829300" cy="1274885"/>
          </a:xfrm>
          <a:prstGeom prst="homePlat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472751"/>
            <a:ext cx="10515600" cy="704211"/>
          </a:xfrm>
        </p:spPr>
        <p:txBody>
          <a:bodyPr/>
          <a:lstStyle/>
          <a:p>
            <a:r>
              <a:rPr lang="es-MX" dirty="0"/>
              <a:t>https://djoser.github.io/enni/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85" y="2376092"/>
            <a:ext cx="5091752" cy="2673170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3649752" y="2885799"/>
            <a:ext cx="1903749" cy="1578721"/>
            <a:chOff x="4184232" y="2152526"/>
            <a:chExt cx="907627" cy="97635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0" name="Forma en L 9"/>
            <p:cNvSpPr/>
            <p:nvPr/>
          </p:nvSpPr>
          <p:spPr>
            <a:xfrm rot="13518123">
              <a:off x="4184232" y="2484108"/>
              <a:ext cx="644769" cy="644769"/>
            </a:xfrm>
            <a:prstGeom prst="corner">
              <a:avLst>
                <a:gd name="adj1" fmla="val 10569"/>
                <a:gd name="adj2" fmla="val 11699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Forma en L 10"/>
            <p:cNvSpPr/>
            <p:nvPr/>
          </p:nvSpPr>
          <p:spPr>
            <a:xfrm rot="2727665">
              <a:off x="4419315" y="2152526"/>
              <a:ext cx="672544" cy="672544"/>
            </a:xfrm>
            <a:prstGeom prst="corner">
              <a:avLst>
                <a:gd name="adj1" fmla="val 12784"/>
                <a:gd name="adj2" fmla="val 10161"/>
              </a:avLst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3" name="Imagen 12" descr="Imagen que contiene imágenes prediseñadas&#10;&#10;Descripción generada con confianza muy alt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55059" r="51923" b="5864"/>
          <a:stretch/>
        </p:blipFill>
        <p:spPr>
          <a:xfrm>
            <a:off x="5658685" y="3462833"/>
            <a:ext cx="1279947" cy="10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2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6"/>
            <a:ext cx="12192000" cy="6864386"/>
          </a:xfrm>
        </p:spPr>
      </p:pic>
    </p:spTree>
    <p:extLst>
      <p:ext uri="{BB962C8B-B14F-4D97-AF65-F5344CB8AC3E}">
        <p14:creationId xmlns:p14="http://schemas.microsoft.com/office/powerpoint/2010/main" val="342765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Desarrollo Web</a:t>
            </a:r>
          </a:p>
          <a:p>
            <a:r>
              <a:rPr lang="es-MX" dirty="0"/>
              <a:t>Algoritmos y estructura de datos.</a:t>
            </a:r>
          </a:p>
          <a:p>
            <a:r>
              <a:rPr lang="es-MX" dirty="0"/>
              <a:t>Programación estructurada y orientada a objetos.</a:t>
            </a:r>
          </a:p>
          <a:p>
            <a:r>
              <a:rPr lang="es-MX" dirty="0"/>
              <a:t>Principios de sistemas electrónicos.</a:t>
            </a:r>
          </a:p>
          <a:p>
            <a:r>
              <a:rPr lang="es-MX" dirty="0"/>
              <a:t>Ingeniería de software.</a:t>
            </a:r>
          </a:p>
          <a:p>
            <a:r>
              <a:rPr lang="es-MX" dirty="0"/>
              <a:t>Aseguramiento de la calidad de software.</a:t>
            </a:r>
          </a:p>
          <a:p>
            <a:r>
              <a:rPr lang="es-MX" dirty="0"/>
              <a:t>Administración de proyectos de TI.</a:t>
            </a:r>
          </a:p>
          <a:p>
            <a:r>
              <a:rPr lang="es-MX" dirty="0"/>
              <a:t>Teoría de autómatas.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944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nos gustaría haber sabido?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Alcance de los riesgos.</a:t>
            </a:r>
          </a:p>
          <a:p>
            <a:r>
              <a:rPr lang="es-MX" dirty="0"/>
              <a:t>Las condiciones del equipo.</a:t>
            </a:r>
          </a:p>
          <a:p>
            <a:r>
              <a:rPr lang="es-MX" dirty="0"/>
              <a:t>Las limitaciones del software.</a:t>
            </a:r>
          </a:p>
          <a:p>
            <a:r>
              <a:rPr lang="es-MX" dirty="0"/>
              <a:t>La compatibilidad del software no era la mencionada por el proveedor.</a:t>
            </a:r>
          </a:p>
          <a:p>
            <a:r>
              <a:rPr lang="es-MX" dirty="0"/>
              <a:t>Conocer mas herramientas.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0328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Futuro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Multiplataforma.</a:t>
            </a:r>
          </a:p>
          <a:p>
            <a:r>
              <a:rPr lang="es-MX" dirty="0"/>
              <a:t>Extensión a través de módulos (Escalabilidad).</a:t>
            </a:r>
          </a:p>
          <a:p>
            <a:r>
              <a:rPr lang="es-MX" dirty="0"/>
              <a:t>Compilaciones automáticas. (Continuos </a:t>
            </a:r>
            <a:r>
              <a:rPr lang="es-MX" dirty="0" err="1"/>
              <a:t>Integration</a:t>
            </a:r>
            <a:r>
              <a:rPr lang="es-MX" dirty="0"/>
              <a:t>)</a:t>
            </a:r>
          </a:p>
          <a:p>
            <a:r>
              <a:rPr lang="es-MX" dirty="0"/>
              <a:t>Desarrollo basado en pruebas.</a:t>
            </a:r>
          </a:p>
          <a:p>
            <a:r>
              <a:rPr lang="es-MX" dirty="0"/>
              <a:t>Etapa de potencia Tyson</a:t>
            </a:r>
          </a:p>
        </p:txBody>
      </p:sp>
    </p:spTree>
    <p:extLst>
      <p:ext uri="{BB962C8B-B14F-4D97-AF65-F5344CB8AC3E}">
        <p14:creationId xmlns:p14="http://schemas.microsoft.com/office/powerpoint/2010/main" val="359070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MX">
                <a:solidFill>
                  <a:schemeClr val="accent1"/>
                </a:solidFill>
              </a:rPr>
              <a:t>Objetivo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s-MX" sz="2400" dirty="0"/>
              <a:t>Lograr acelerar el desarrollo de aplicación robóticas a cuestión de minutos</a:t>
            </a:r>
          </a:p>
          <a:p>
            <a:r>
              <a:rPr lang="es-MX" sz="2400" dirty="0"/>
              <a:t>Una rápida modificación del sistema actual para la respuesta a  situaciones inesperadas</a:t>
            </a:r>
          </a:p>
        </p:txBody>
      </p:sp>
    </p:spTree>
    <p:extLst>
      <p:ext uri="{BB962C8B-B14F-4D97-AF65-F5344CB8AC3E}">
        <p14:creationId xmlns:p14="http://schemas.microsoft.com/office/powerpoint/2010/main" val="16471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3" descr="Imagen que contiene exterior, autómata, cielo, esquí&#10;&#10;Descripción generada con confianza muy al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1771519"/>
            <a:ext cx="5941068" cy="23764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s-MX" sz="4000" dirty="0"/>
              <a:t>Solución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 anchorCtr="0">
            <a:normAutofit/>
          </a:bodyPr>
          <a:lstStyle/>
          <a:p>
            <a:r>
              <a:rPr lang="es-MX" sz="2000" dirty="0"/>
              <a:t>Mediante algoritmos genéticos lograr que una maquina fuera capaz de resolver un problema sin la necesidad de definir el procedimiento</a:t>
            </a:r>
          </a:p>
          <a:p>
            <a:r>
              <a:rPr lang="es-MX" sz="2000" dirty="0"/>
              <a:t>Mediante una “Fuerza bruta inteligente”</a:t>
            </a:r>
          </a:p>
        </p:txBody>
      </p:sp>
    </p:spTree>
    <p:extLst>
      <p:ext uri="{BB962C8B-B14F-4D97-AF65-F5344CB8AC3E}">
        <p14:creationId xmlns:p14="http://schemas.microsoft.com/office/powerpoint/2010/main" val="319184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65189" y="3782811"/>
            <a:ext cx="3030415" cy="4427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Caja Mágica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0" y="2935952"/>
            <a:ext cx="3439064" cy="25792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8" t="10778" r="20817" b="15120"/>
          <a:stretch/>
        </p:blipFill>
        <p:spPr>
          <a:xfrm>
            <a:off x="7904480" y="2666041"/>
            <a:ext cx="3352800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iniciales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48333"/>
            <a:ext cx="10515600" cy="4351338"/>
          </a:xfrm>
        </p:spPr>
        <p:txBody>
          <a:bodyPr/>
          <a:lstStyle/>
          <a:p>
            <a:r>
              <a:rPr lang="es-MX" dirty="0"/>
              <a:t>Las herramientas seleccionadas solo funcionaban en Linux</a:t>
            </a:r>
          </a:p>
          <a:p>
            <a:r>
              <a:rPr lang="es-MX" dirty="0"/>
              <a:t>La Api para conectarlas era difícil de aprender</a:t>
            </a:r>
          </a:p>
          <a:p>
            <a:r>
              <a:rPr lang="es-MX" dirty="0"/>
              <a:t>Difícil instalación del Entorno de trabajo (mas de 1 semana)</a:t>
            </a:r>
          </a:p>
          <a:p>
            <a:r>
              <a:rPr lang="es-MX" dirty="0"/>
              <a:t>Difícil ejecución para el usuario final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68" y="4424120"/>
            <a:ext cx="1408832" cy="2024118"/>
          </a:xfrm>
          <a:prstGeom prst="rect">
            <a:avLst/>
          </a:prstGeom>
        </p:spPr>
      </p:pic>
      <p:pic>
        <p:nvPicPr>
          <p:cNvPr id="7" name="Imagen 6" descr="Imagen que contiene cosa&#10;&#10;Descripción generada con confianza al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76" y="4972687"/>
            <a:ext cx="3225397" cy="9269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9" t="29722" r="22639" b="29444"/>
          <a:stretch/>
        </p:blipFill>
        <p:spPr>
          <a:xfrm>
            <a:off x="7791450" y="4400363"/>
            <a:ext cx="2744432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4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Entonces serian tontas las maquinas por siempre?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3979985" cy="4351338"/>
          </a:xfrm>
        </p:spPr>
        <p:txBody>
          <a:bodyPr anchor="ctr" anchorCtr="0"/>
          <a:lstStyle/>
          <a:p>
            <a:r>
              <a:rPr lang="es-MX" dirty="0"/>
              <a:t>No, Volviendo al objetivo principal y aprendiendo cual era el panorama actual decidimos cambiar la manera de pensar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76" y="1395511"/>
            <a:ext cx="7468247" cy="54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Marcador de contenido 4" descr="El Tyson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6" b="83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145806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Oscuro Pasado…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 momento de intentar unir todas las partes </a:t>
            </a:r>
          </a:p>
        </p:txBody>
      </p:sp>
    </p:spTree>
    <p:extLst>
      <p:ext uri="{BB962C8B-B14F-4D97-AF65-F5344CB8AC3E}">
        <p14:creationId xmlns:p14="http://schemas.microsoft.com/office/powerpoint/2010/main" val="1515485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NNI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431</Words>
  <Application>Microsoft Office PowerPoint</Application>
  <PresentationFormat>Panorámica</PresentationFormat>
  <Paragraphs>87</Paragraphs>
  <Slides>25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</vt:lpstr>
      <vt:lpstr>Tema de Office</vt:lpstr>
      <vt:lpstr>Presentación de PowerPoint</vt:lpstr>
      <vt:lpstr>Equipo</vt:lpstr>
      <vt:lpstr>Objetivo</vt:lpstr>
      <vt:lpstr>Solución</vt:lpstr>
      <vt:lpstr>Diseño</vt:lpstr>
      <vt:lpstr>Problemas iniciales</vt:lpstr>
      <vt:lpstr>Entonces serian tontas las maquinas por siempre?</vt:lpstr>
      <vt:lpstr>Desarrollo</vt:lpstr>
      <vt:lpstr>Oscuro Pasado…</vt:lpstr>
      <vt:lpstr>Recapitulación</vt:lpstr>
      <vt:lpstr>Rediseño</vt:lpstr>
      <vt:lpstr>Problemas encontrados</vt:lpstr>
      <vt:lpstr>Presentación de PowerPoint</vt:lpstr>
      <vt:lpstr>Nuevo Diseño</vt:lpstr>
      <vt:lpstr>Estatus Actual….</vt:lpstr>
      <vt:lpstr>Presentación de PowerPoint</vt:lpstr>
      <vt:lpstr>Bueno casi…</vt:lpstr>
      <vt:lpstr>Arquitectura</vt:lpstr>
      <vt:lpstr>WEB</vt:lpstr>
      <vt:lpstr>Hardware</vt:lpstr>
      <vt:lpstr>C++</vt:lpstr>
      <vt:lpstr>Presentación de PowerPoint</vt:lpstr>
      <vt:lpstr>Materias</vt:lpstr>
      <vt:lpstr>Que nos gustaría haber sabido?</vt:lpstr>
      <vt:lpstr>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Ramon Navarro</dc:creator>
  <cp:lastModifiedBy>Ramon Navarro</cp:lastModifiedBy>
  <cp:revision>33</cp:revision>
  <dcterms:created xsi:type="dcterms:W3CDTF">2017-05-19T19:53:19Z</dcterms:created>
  <dcterms:modified xsi:type="dcterms:W3CDTF">2017-05-24T22:54:57Z</dcterms:modified>
</cp:coreProperties>
</file>